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C9"/>
    <a:srgbClr val="1D77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09AF71-D908-354A-A796-32D6DA175FC5}" v="1" dt="2026-04-27T15:29: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57" autoAdjust="0"/>
    <p:restoredTop sz="94859"/>
  </p:normalViewPr>
  <p:slideViewPr>
    <p:cSldViewPr snapToGrid="0">
      <p:cViewPr varScale="1">
        <p:scale>
          <a:sx n="33" d="100"/>
          <a:sy n="33" d="100"/>
        </p:scale>
        <p:origin x="6736" y="3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fina de Bastos Sousa" userId="833d8716-6fd5-40ae-b890-23e7568cb00e" providerId="ADAL" clId="{8C637193-5941-54C0-8495-20D6C104CB7A}"/>
    <pc:docChg chg="undo custSel modSld">
      <pc:chgData name="Delfina de Bastos Sousa" userId="833d8716-6fd5-40ae-b890-23e7568cb00e" providerId="ADAL" clId="{8C637193-5941-54C0-8495-20D6C104CB7A}" dt="2026-04-27T15:29:15.996" v="3" actId="14826"/>
      <pc:docMkLst>
        <pc:docMk/>
      </pc:docMkLst>
      <pc:sldChg chg="modSp mod">
        <pc:chgData name="Delfina de Bastos Sousa" userId="833d8716-6fd5-40ae-b890-23e7568cb00e" providerId="ADAL" clId="{8C637193-5941-54C0-8495-20D6C104CB7A}" dt="2026-04-27T15:29:15.996" v="3" actId="14826"/>
        <pc:sldMkLst>
          <pc:docMk/>
          <pc:sldMk cId="2300696412" sldId="257"/>
        </pc:sldMkLst>
        <pc:picChg chg="mod">
          <ac:chgData name="Delfina de Bastos Sousa" userId="833d8716-6fd5-40ae-b890-23e7568cb00e" providerId="ADAL" clId="{8C637193-5941-54C0-8495-20D6C104CB7A}" dt="2026-04-27T15:29:15.996" v="3" actId="14826"/>
          <ac:picMkLst>
            <pc:docMk/>
            <pc:sldMk cId="2300696412" sldId="257"/>
            <ac:picMk id="2" creationId="{AD2C3F4D-E156-9517-A868-41A6A77DF34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60748B19-46A3-27FF-0FE6-9EADBBCE2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D61DA67-3675-EB75-5DAD-EAB25E7F3C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14DB6-4756-4958-A0E1-AAE0914CE24E}" type="datetimeFigureOut">
              <a:rPr lang="pt-PT" smtClean="0"/>
              <a:t>27/04/26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18D2B3B-F14A-46D0-6A48-EE4CE4C104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D43BB24-8D90-C374-134B-5E6AE2F79D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7811B-70F9-476C-8BEA-24E4A9ECFCF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51318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FDBC6-C50A-4531-9D42-44AB2DEA1317}" type="datetimeFigureOut">
              <a:rPr lang="pt-PT" smtClean="0"/>
              <a:t>27/04/26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EC669-8F89-42D0-8668-D58883188C6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1141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1461232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2922463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4383695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5844924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7306155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876739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10228619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11689850" algn="l" defTabSz="2922463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8917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19271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760747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330526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663103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7854988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545881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047032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5560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643635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47981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14888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7CA5-1519-49B2-BD08-A1253E795702}" type="datetime1">
              <a:rPr lang="pt-PT" smtClean="0"/>
              <a:t>27/04/26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897A6-39D7-48F0-BC0D-DD996A216AB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22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AD2C3F4D-E156-9517-A868-41A6A77DF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30275205" cy="6615692"/>
          </a:xfrm>
          <a:prstGeom prst="rect">
            <a:avLst/>
          </a:prstGeom>
        </p:spPr>
      </p:pic>
      <p:pic>
        <p:nvPicPr>
          <p:cNvPr id="3" name="Imagem 2" descr="Uma imagem com texto, captura de ecrã, Tipo de letra, file&#10;&#10;Os conteúdos gerados por IA podem estar incorretos.">
            <a:extLst>
              <a:ext uri="{FF2B5EF4-FFF2-40B4-BE49-F238E27FC236}">
                <a16:creationId xmlns:a16="http://schemas.microsoft.com/office/drawing/2014/main" id="{DDD0EEE6-B144-ACE0-4C8B-0C285E10EB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812" y="39003368"/>
            <a:ext cx="23865584" cy="368471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B86AE6C-6602-F154-1666-DBA49C82494F}"/>
              </a:ext>
            </a:extLst>
          </p:cNvPr>
          <p:cNvSpPr txBox="1"/>
          <p:nvPr/>
        </p:nvSpPr>
        <p:spPr>
          <a:xfrm>
            <a:off x="1904743" y="1343721"/>
            <a:ext cx="5260687" cy="1172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7022" b="1" dirty="0" err="1">
                <a:solidFill>
                  <a:schemeClr val="bg1"/>
                </a:solidFill>
              </a:rPr>
              <a:t>Title</a:t>
            </a:r>
            <a:endParaRPr lang="pt-PT" sz="5851" b="1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45B30DC-E426-00E7-4EDD-94F49357B93D}"/>
              </a:ext>
            </a:extLst>
          </p:cNvPr>
          <p:cNvSpPr txBox="1"/>
          <p:nvPr/>
        </p:nvSpPr>
        <p:spPr>
          <a:xfrm>
            <a:off x="1904743" y="3517774"/>
            <a:ext cx="7122817" cy="85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1,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44527C6-FAFC-B88D-D13A-F31FFB437E60}"/>
              </a:ext>
            </a:extLst>
          </p:cNvPr>
          <p:cNvSpPr txBox="1"/>
          <p:nvPr/>
        </p:nvSpPr>
        <p:spPr>
          <a:xfrm>
            <a:off x="1903927" y="4646498"/>
            <a:ext cx="11771043" cy="857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974" dirty="0" err="1">
                <a:solidFill>
                  <a:schemeClr val="bg1"/>
                </a:solidFill>
              </a:rPr>
              <a:t>Affiliation</a:t>
            </a:r>
            <a:r>
              <a:rPr lang="pt-PT" sz="4974" dirty="0">
                <a:solidFill>
                  <a:schemeClr val="bg1"/>
                </a:solidFill>
              </a:rPr>
              <a:t>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1, </a:t>
            </a:r>
            <a:r>
              <a:rPr lang="pt-PT" sz="4974" dirty="0" err="1">
                <a:solidFill>
                  <a:schemeClr val="bg1"/>
                </a:solidFill>
              </a:rPr>
              <a:t>Affiliation</a:t>
            </a:r>
            <a:r>
              <a:rPr lang="pt-PT" sz="4974" dirty="0">
                <a:solidFill>
                  <a:schemeClr val="bg1"/>
                </a:solidFill>
              </a:rPr>
              <a:t> </a:t>
            </a:r>
            <a:r>
              <a:rPr lang="pt-PT" sz="4974" dirty="0" err="1">
                <a:solidFill>
                  <a:schemeClr val="bg1"/>
                </a:solidFill>
              </a:rPr>
              <a:t>Author</a:t>
            </a:r>
            <a:r>
              <a:rPr lang="pt-PT" sz="4974" dirty="0">
                <a:solidFill>
                  <a:schemeClr val="bg1"/>
                </a:solidFill>
              </a:rPr>
              <a:t> 2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E33012-BDCC-4BEC-7A7C-F12BA0C60473}"/>
              </a:ext>
            </a:extLst>
          </p:cNvPr>
          <p:cNvSpPr txBox="1"/>
          <p:nvPr/>
        </p:nvSpPr>
        <p:spPr>
          <a:xfrm>
            <a:off x="1758459" y="7361415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>
                <a:solidFill>
                  <a:srgbClr val="0075C9"/>
                </a:solidFill>
              </a:rPr>
              <a:t>Background</a:t>
            </a:r>
          </a:p>
        </p:txBody>
      </p:sp>
      <p:cxnSp>
        <p:nvCxnSpPr>
          <p:cNvPr id="8" name="Conexão reta 6">
            <a:extLst>
              <a:ext uri="{FF2B5EF4-FFF2-40B4-BE49-F238E27FC236}">
                <a16:creationId xmlns:a16="http://schemas.microsoft.com/office/drawing/2014/main" id="{48135E0A-0829-4447-58CA-B1A669356624}"/>
              </a:ext>
            </a:extLst>
          </p:cNvPr>
          <p:cNvCxnSpPr>
            <a:cxnSpLocks/>
          </p:cNvCxnSpPr>
          <p:nvPr/>
        </p:nvCxnSpPr>
        <p:spPr>
          <a:xfrm>
            <a:off x="1758462" y="13324733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E91A269D-6106-756E-C388-2714CAAA764E}"/>
              </a:ext>
            </a:extLst>
          </p:cNvPr>
          <p:cNvSpPr txBox="1"/>
          <p:nvPr/>
        </p:nvSpPr>
        <p:spPr>
          <a:xfrm>
            <a:off x="1758459" y="13875903"/>
            <a:ext cx="8028675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>
                <a:solidFill>
                  <a:srgbClr val="0075C9"/>
                </a:solidFill>
              </a:rPr>
              <a:t>Research Question</a:t>
            </a:r>
          </a:p>
        </p:txBody>
      </p:sp>
      <p:cxnSp>
        <p:nvCxnSpPr>
          <p:cNvPr id="10" name="Conexão reta 11">
            <a:extLst>
              <a:ext uri="{FF2B5EF4-FFF2-40B4-BE49-F238E27FC236}">
                <a16:creationId xmlns:a16="http://schemas.microsoft.com/office/drawing/2014/main" id="{8215E96D-DFB9-8282-32E0-5606E1FFF8FD}"/>
              </a:ext>
            </a:extLst>
          </p:cNvPr>
          <p:cNvCxnSpPr>
            <a:cxnSpLocks/>
          </p:cNvCxnSpPr>
          <p:nvPr/>
        </p:nvCxnSpPr>
        <p:spPr>
          <a:xfrm>
            <a:off x="1758460" y="17158088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3D73D0E-1B97-BF22-E61C-F159CB471FCD}"/>
              </a:ext>
            </a:extLst>
          </p:cNvPr>
          <p:cNvSpPr txBox="1"/>
          <p:nvPr/>
        </p:nvSpPr>
        <p:spPr>
          <a:xfrm>
            <a:off x="1904744" y="17612497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>
                <a:solidFill>
                  <a:srgbClr val="0075C9"/>
                </a:solidFill>
              </a:rPr>
              <a:t>Summary </a:t>
            </a:r>
            <a:r>
              <a:rPr lang="pt-PT" sz="4096" b="1" dirty="0" err="1">
                <a:solidFill>
                  <a:srgbClr val="0075C9"/>
                </a:solidFill>
              </a:rPr>
              <a:t>of</a:t>
            </a:r>
            <a:r>
              <a:rPr lang="pt-PT" sz="4096" b="1" dirty="0">
                <a:solidFill>
                  <a:srgbClr val="0075C9"/>
                </a:solidFill>
              </a:rPr>
              <a:t> </a:t>
            </a:r>
            <a:r>
              <a:rPr lang="pt-PT" sz="4096" b="1" dirty="0" err="1">
                <a:solidFill>
                  <a:srgbClr val="0075C9"/>
                </a:solidFill>
              </a:rPr>
              <a:t>Work</a:t>
            </a:r>
            <a:r>
              <a:rPr lang="pt-PT" sz="4096" b="1" dirty="0">
                <a:solidFill>
                  <a:srgbClr val="0075C9"/>
                </a:solidFill>
              </a:rPr>
              <a:t> to Date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9D433CC-041E-52F1-AB09-BAC5CACFB1D1}"/>
              </a:ext>
            </a:extLst>
          </p:cNvPr>
          <p:cNvSpPr txBox="1"/>
          <p:nvPr/>
        </p:nvSpPr>
        <p:spPr>
          <a:xfrm>
            <a:off x="1903927" y="26382626"/>
            <a:ext cx="9287512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Conclusions</a:t>
            </a:r>
            <a:r>
              <a:rPr lang="pt-PT" sz="4096" b="1" dirty="0">
                <a:solidFill>
                  <a:srgbClr val="0075C9"/>
                </a:solidFill>
              </a:rPr>
              <a:t> </a:t>
            </a:r>
            <a:r>
              <a:rPr lang="pt-PT" sz="4096" b="1" dirty="0" err="1">
                <a:solidFill>
                  <a:srgbClr val="0075C9"/>
                </a:solidFill>
              </a:rPr>
              <a:t>and</a:t>
            </a:r>
            <a:r>
              <a:rPr lang="pt-PT" sz="4096" b="1" dirty="0">
                <a:solidFill>
                  <a:srgbClr val="0075C9"/>
                </a:solidFill>
              </a:rPr>
              <a:t> Future </a:t>
            </a:r>
            <a:r>
              <a:rPr lang="pt-PT" sz="4096" b="1" dirty="0" err="1">
                <a:solidFill>
                  <a:srgbClr val="0075C9"/>
                </a:solidFill>
              </a:rPr>
              <a:t>Work</a:t>
            </a:r>
            <a:r>
              <a:rPr lang="pt-PT" sz="4096" b="1" dirty="0">
                <a:solidFill>
                  <a:srgbClr val="0075C9"/>
                </a:solidFill>
              </a:rPr>
              <a:t> | </a:t>
            </a:r>
            <a:r>
              <a:rPr lang="pt-PT" sz="4096" b="1" dirty="0" err="1">
                <a:solidFill>
                  <a:srgbClr val="0075C9"/>
                </a:solidFill>
              </a:rPr>
              <a:t>Timeline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981F300-6D41-84B6-5613-E3D07935093E}"/>
              </a:ext>
            </a:extLst>
          </p:cNvPr>
          <p:cNvSpPr txBox="1"/>
          <p:nvPr/>
        </p:nvSpPr>
        <p:spPr>
          <a:xfrm>
            <a:off x="1904744" y="34366009"/>
            <a:ext cx="13767909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References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07557E2-24BA-A9AD-9BB4-42ECC3F44ABC}"/>
              </a:ext>
            </a:extLst>
          </p:cNvPr>
          <p:cNvSpPr txBox="1"/>
          <p:nvPr/>
        </p:nvSpPr>
        <p:spPr>
          <a:xfrm>
            <a:off x="1758461" y="8373082"/>
            <a:ext cx="26957215" cy="4406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In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rhoncus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imperdiet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venenatis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justo.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dictum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 pede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</a:p>
          <a:p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200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200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200" b="1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6CC8BFE-D309-3480-F468-E0BB4C36E89C}"/>
              </a:ext>
            </a:extLst>
          </p:cNvPr>
          <p:cNvSpPr txBox="1"/>
          <p:nvPr/>
        </p:nvSpPr>
        <p:spPr>
          <a:xfrm>
            <a:off x="1758461" y="14884019"/>
            <a:ext cx="11916509" cy="1037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</a:t>
            </a:r>
            <a:endParaRPr lang="pt-PT" sz="3072" b="1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9EF0C8-4599-731F-22C6-C4DBD4B38DE2}"/>
              </a:ext>
            </a:extLst>
          </p:cNvPr>
          <p:cNvSpPr txBox="1"/>
          <p:nvPr/>
        </p:nvSpPr>
        <p:spPr>
          <a:xfrm>
            <a:off x="1904745" y="18735696"/>
            <a:ext cx="15796152" cy="529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In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rhoncus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imperdiet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venenatis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justo.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dictum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 pede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6A4F197-1596-5D04-7195-144DE77106BC}"/>
              </a:ext>
            </a:extLst>
          </p:cNvPr>
          <p:cNvSpPr/>
          <p:nvPr/>
        </p:nvSpPr>
        <p:spPr>
          <a:xfrm>
            <a:off x="19033958" y="18012900"/>
            <a:ext cx="9582254" cy="61951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6834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3596DAF6-1527-9D62-AEDB-D1181EA0135D}"/>
              </a:ext>
            </a:extLst>
          </p:cNvPr>
          <p:cNvSpPr txBox="1"/>
          <p:nvPr/>
        </p:nvSpPr>
        <p:spPr>
          <a:xfrm>
            <a:off x="19086486" y="24358835"/>
            <a:ext cx="2179445" cy="49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33" dirty="0"/>
              <a:t>Legenda</a:t>
            </a:r>
            <a:endParaRPr lang="pt-PT" sz="2487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F305BDD-570A-6B6D-1019-FF2ED31193A8}"/>
              </a:ext>
            </a:extLst>
          </p:cNvPr>
          <p:cNvSpPr txBox="1"/>
          <p:nvPr/>
        </p:nvSpPr>
        <p:spPr>
          <a:xfrm>
            <a:off x="1904744" y="27697165"/>
            <a:ext cx="14345121" cy="5765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arcu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mollis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Integer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tincidunt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Cras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</a:t>
            </a:r>
          </a:p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Vivamus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elementum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semper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nisi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leo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porttitor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vitae,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eleifend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ante,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dapibus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in,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feugiat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a,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tellus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Phasellus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viverra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ut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metus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varius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laoreet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 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Quisque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rutrum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  <a:p>
            <a:endParaRPr lang="pt-PT" sz="3072" b="1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B4863E11-26F0-5000-675D-AD308D0193E8}"/>
              </a:ext>
            </a:extLst>
          </p:cNvPr>
          <p:cNvSpPr txBox="1"/>
          <p:nvPr/>
        </p:nvSpPr>
        <p:spPr>
          <a:xfrm>
            <a:off x="1904744" y="35228386"/>
            <a:ext cx="12764700" cy="2928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pede justo,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fringilla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vel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aliquet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vulputate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cxnSp>
        <p:nvCxnSpPr>
          <p:cNvPr id="21" name="Conexão reta 28">
            <a:extLst>
              <a:ext uri="{FF2B5EF4-FFF2-40B4-BE49-F238E27FC236}">
                <a16:creationId xmlns:a16="http://schemas.microsoft.com/office/drawing/2014/main" id="{A01681E1-6BC0-C7C8-C57A-F812F46E90DE}"/>
              </a:ext>
            </a:extLst>
          </p:cNvPr>
          <p:cNvCxnSpPr>
            <a:cxnSpLocks/>
          </p:cNvCxnSpPr>
          <p:nvPr/>
        </p:nvCxnSpPr>
        <p:spPr>
          <a:xfrm>
            <a:off x="15594146" y="13822680"/>
            <a:ext cx="0" cy="2749676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CF60778-7BF0-327B-89A2-497E7089C318}"/>
              </a:ext>
            </a:extLst>
          </p:cNvPr>
          <p:cNvSpPr txBox="1"/>
          <p:nvPr/>
        </p:nvSpPr>
        <p:spPr>
          <a:xfrm>
            <a:off x="16249865" y="13820600"/>
            <a:ext cx="5016066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Goals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4A60D50-9D73-5060-EA4F-897A41488396}"/>
              </a:ext>
            </a:extLst>
          </p:cNvPr>
          <p:cNvSpPr txBox="1"/>
          <p:nvPr/>
        </p:nvSpPr>
        <p:spPr>
          <a:xfrm>
            <a:off x="16249878" y="14884019"/>
            <a:ext cx="8903890" cy="1510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</a:t>
            </a:r>
            <a:endParaRPr lang="pt-PT" sz="3072" b="1" dirty="0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37768D6C-98AA-37EF-E2FD-2B960ABACAE9}"/>
              </a:ext>
            </a:extLst>
          </p:cNvPr>
          <p:cNvSpPr/>
          <p:nvPr/>
        </p:nvSpPr>
        <p:spPr>
          <a:xfrm>
            <a:off x="17568528" y="26930186"/>
            <a:ext cx="11147146" cy="60959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6834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67C5A3F-FB61-B047-790B-536134580D16}"/>
              </a:ext>
            </a:extLst>
          </p:cNvPr>
          <p:cNvSpPr txBox="1"/>
          <p:nvPr/>
        </p:nvSpPr>
        <p:spPr>
          <a:xfrm>
            <a:off x="17568528" y="33044080"/>
            <a:ext cx="2179445" cy="49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33" dirty="0" err="1"/>
              <a:t>Timeline</a:t>
            </a:r>
            <a:endParaRPr lang="pt-PT" sz="2487" dirty="0"/>
          </a:p>
        </p:txBody>
      </p:sp>
      <p:cxnSp>
        <p:nvCxnSpPr>
          <p:cNvPr id="26" name="Conexão reta 34">
            <a:extLst>
              <a:ext uri="{FF2B5EF4-FFF2-40B4-BE49-F238E27FC236}">
                <a16:creationId xmlns:a16="http://schemas.microsoft.com/office/drawing/2014/main" id="{6CF68F26-6E78-D0F7-A40C-CDBEE710A1C2}"/>
              </a:ext>
            </a:extLst>
          </p:cNvPr>
          <p:cNvCxnSpPr>
            <a:cxnSpLocks/>
          </p:cNvCxnSpPr>
          <p:nvPr/>
        </p:nvCxnSpPr>
        <p:spPr>
          <a:xfrm flipH="1">
            <a:off x="15137604" y="34549275"/>
            <a:ext cx="2" cy="3356576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7766CD97-B3CB-AFC1-505C-7A11E7B42490}"/>
              </a:ext>
            </a:extLst>
          </p:cNvPr>
          <p:cNvSpPr txBox="1"/>
          <p:nvPr/>
        </p:nvSpPr>
        <p:spPr>
          <a:xfrm>
            <a:off x="15672653" y="34327923"/>
            <a:ext cx="5317030" cy="72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96" b="1" dirty="0" err="1">
                <a:solidFill>
                  <a:srgbClr val="0075C9"/>
                </a:solidFill>
              </a:rPr>
              <a:t>Acknowledgement</a:t>
            </a:r>
            <a:endParaRPr lang="pt-PT" sz="4096" b="1" dirty="0">
              <a:solidFill>
                <a:srgbClr val="0075C9"/>
              </a:solidFill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9504BEF-9B32-D477-AD57-7D95377A05A0}"/>
              </a:ext>
            </a:extLst>
          </p:cNvPr>
          <p:cNvSpPr txBox="1"/>
          <p:nvPr/>
        </p:nvSpPr>
        <p:spPr>
          <a:xfrm>
            <a:off x="15672660" y="35228373"/>
            <a:ext cx="12697806" cy="2456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Lorem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ipsum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amet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consectetuer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adipiscing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elit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commodo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ligula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eget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dolor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Aenean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massa. Cum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sociis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natoque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penatibus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magnis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parturient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montes,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nascetur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ridiculus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mus.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Donec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quam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felis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ultricies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nec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pellentesque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eu,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pretium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quis, sem.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Nulla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consequat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 massa quis </a:t>
            </a:r>
            <a:r>
              <a:rPr lang="pt-PT" sz="3072" dirty="0" err="1">
                <a:highlight>
                  <a:srgbClr val="FFFFFF"/>
                </a:highlight>
                <a:latin typeface="Verdana" panose="020B0604030504040204" pitchFamily="34" charset="0"/>
              </a:rPr>
              <a:t>enim</a:t>
            </a:r>
            <a:r>
              <a:rPr lang="pt-PT" sz="3072" dirty="0">
                <a:highlight>
                  <a:srgbClr val="FFFFFF"/>
                </a:highlight>
                <a:latin typeface="Verdana" panose="020B0604030504040204" pitchFamily="34" charset="0"/>
              </a:rPr>
              <a:t>. </a:t>
            </a:r>
            <a:endParaRPr lang="pt-PT" sz="3072" b="1" dirty="0"/>
          </a:p>
        </p:txBody>
      </p:sp>
      <p:cxnSp>
        <p:nvCxnSpPr>
          <p:cNvPr id="29" name="Conexão reta 11">
            <a:extLst>
              <a:ext uri="{FF2B5EF4-FFF2-40B4-BE49-F238E27FC236}">
                <a16:creationId xmlns:a16="http://schemas.microsoft.com/office/drawing/2014/main" id="{4C31F380-18DE-4BCC-B775-D6360B0A7A4E}"/>
              </a:ext>
            </a:extLst>
          </p:cNvPr>
          <p:cNvCxnSpPr>
            <a:cxnSpLocks/>
          </p:cNvCxnSpPr>
          <p:nvPr/>
        </p:nvCxnSpPr>
        <p:spPr>
          <a:xfrm>
            <a:off x="1758459" y="25752083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ta 11">
            <a:extLst>
              <a:ext uri="{FF2B5EF4-FFF2-40B4-BE49-F238E27FC236}">
                <a16:creationId xmlns:a16="http://schemas.microsoft.com/office/drawing/2014/main" id="{90C95CB6-23BA-8A08-2AE3-6D186A955800}"/>
              </a:ext>
            </a:extLst>
          </p:cNvPr>
          <p:cNvCxnSpPr>
            <a:cxnSpLocks/>
          </p:cNvCxnSpPr>
          <p:nvPr/>
        </p:nvCxnSpPr>
        <p:spPr>
          <a:xfrm>
            <a:off x="1658997" y="34003829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xão reta 11">
            <a:extLst>
              <a:ext uri="{FF2B5EF4-FFF2-40B4-BE49-F238E27FC236}">
                <a16:creationId xmlns:a16="http://schemas.microsoft.com/office/drawing/2014/main" id="{61A48B5E-ED99-B9CB-38EA-D69261EF7CEB}"/>
              </a:ext>
            </a:extLst>
          </p:cNvPr>
          <p:cNvCxnSpPr>
            <a:cxnSpLocks/>
          </p:cNvCxnSpPr>
          <p:nvPr/>
        </p:nvCxnSpPr>
        <p:spPr>
          <a:xfrm>
            <a:off x="1758459" y="38728230"/>
            <a:ext cx="26957215" cy="0"/>
          </a:xfrm>
          <a:prstGeom prst="line">
            <a:avLst/>
          </a:prstGeom>
          <a:ln w="12700">
            <a:solidFill>
              <a:srgbClr val="0075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69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FDF6977E4FD44B95D64B3FD69A58FF" ma:contentTypeVersion="6" ma:contentTypeDescription="Create a new document." ma:contentTypeScope="" ma:versionID="fae5c23f657f1b614249fd64a582e7eb">
  <xsd:schema xmlns:xsd="http://www.w3.org/2001/XMLSchema" xmlns:xs="http://www.w3.org/2001/XMLSchema" xmlns:p="http://schemas.microsoft.com/office/2006/metadata/properties" xmlns:ns2="7d700028-323c-400c-bf79-1f9c524e38a4" xmlns:ns3="d1ae31cf-3d93-46c1-afaf-b6f99b078e31" xmlns:ns4="cd7b0cb9-819c-472b-ac00-f0d01af66b27" xmlns:ns5="bc1e5928-6e8c-42d3-91a2-8f7656eef016" targetNamespace="http://schemas.microsoft.com/office/2006/metadata/properties" ma:root="true" ma:fieldsID="b7fd96eb89449c3d2a1fbeea22fcf787" ns2:_="" ns3:_="" ns4:_="" ns5:_="">
    <xsd:import namespace="7d700028-323c-400c-bf79-1f9c524e38a4"/>
    <xsd:import namespace="d1ae31cf-3d93-46c1-afaf-b6f99b078e31"/>
    <xsd:import namespace="cd7b0cb9-819c-472b-ac00-f0d01af66b27"/>
    <xsd:import namespace="bc1e5928-6e8c-42d3-91a2-8f7656eef0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4:lcf76f155ced4ddcb4097134ff3c332f" minOccurs="0"/>
                <xsd:element ref="ns5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00028-323c-400c-bf79-1f9c524e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e31cf-3d93-46c1-afaf-b6f99b078e3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b0cb9-819c-472b-ac00-f0d01af66b2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3171dcf-9f24-49d3-a174-2c3826995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1e5928-6e8c-42d3-91a2-8f7656eef01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ce957b55-c7ef-4177-a7cd-c0ca0979c7f3}" ma:internalName="TaxCatchAll" ma:showField="CatchAllData" ma:web="bc1e5928-6e8c-42d3-91a2-8f7656eef0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7b0cb9-819c-472b-ac00-f0d01af66b27">
      <Terms xmlns="http://schemas.microsoft.com/office/infopath/2007/PartnerControls"/>
    </lcf76f155ced4ddcb4097134ff3c332f>
    <TaxCatchAll xmlns="bc1e5928-6e8c-42d3-91a2-8f7656eef016" xsi:nil="true"/>
  </documentManagement>
</p:properties>
</file>

<file path=customXml/itemProps1.xml><?xml version="1.0" encoding="utf-8"?>
<ds:datastoreItem xmlns:ds="http://schemas.openxmlformats.org/officeDocument/2006/customXml" ds:itemID="{D9BE6200-184C-4CD1-863C-18B0851CE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700028-323c-400c-bf79-1f9c524e38a4"/>
    <ds:schemaRef ds:uri="d1ae31cf-3d93-46c1-afaf-b6f99b078e31"/>
    <ds:schemaRef ds:uri="cd7b0cb9-819c-472b-ac00-f0d01af66b27"/>
    <ds:schemaRef ds:uri="bc1e5928-6e8c-42d3-91a2-8f7656eef0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FCADE6-80DB-479E-BEC4-111AABA30C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09597E-A37A-4D1A-9CFF-63F8E16B468D}">
  <ds:schemaRefs>
    <ds:schemaRef ds:uri="http://schemas.microsoft.com/office/2006/metadata/properties"/>
    <ds:schemaRef ds:uri="7d700028-323c-400c-bf79-1f9c524e38a4"/>
    <ds:schemaRef ds:uri="http://purl.org/dc/elements/1.1/"/>
    <ds:schemaRef ds:uri="http://schemas.microsoft.com/office/2006/documentManagement/types"/>
    <ds:schemaRef ds:uri="d1ae31cf-3d93-46c1-afaf-b6f99b078e31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bc1e5928-6e8c-42d3-91a2-8f7656eef016"/>
    <ds:schemaRef ds:uri="cd7b0cb9-819c-472b-ac00-f0d01af66b2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281</TotalTime>
  <Words>665</Words>
  <Application>Microsoft Macintosh PowerPoint</Application>
  <PresentationFormat>Personalizados</PresentationFormat>
  <Paragraphs>23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2013 - 2022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Costa</dc:creator>
  <cp:lastModifiedBy>Delfina de Bastos Sousa</cp:lastModifiedBy>
  <cp:revision>22</cp:revision>
  <dcterms:created xsi:type="dcterms:W3CDTF">2024-06-13T16:21:09Z</dcterms:created>
  <dcterms:modified xsi:type="dcterms:W3CDTF">2026-04-27T15:29:26Z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0x01010041FDF6977E4FD44B95D64B3FD69A58FF</vt:lpwstr>
  </property>
  <property fmtid="{D5CDD505-2E9C-101B-9397-08002B2CF9AE}" pid="3" name="MediaServiceImageTags">
    <vt:lpwstr/>
  </property>
</Properties>
</file>