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43891200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ranklin Gothic Medium" panose="020B0603020102020204" pitchFamily="34" charset="0"/>
      <p:regular r:id="rId12"/>
      <p:italic r:id="rId13"/>
    </p:embeddedFont>
    <p:embeddedFont>
      <p:font typeface="Nunito" panose="020F0502020204030204" pitchFamily="2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4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B41E1E"/>
    <a:srgbClr val="505050"/>
    <a:srgbClr val="CB3B63"/>
    <a:srgbClr val="4B4B4B"/>
    <a:srgbClr val="DCDCDC"/>
    <a:srgbClr val="353535"/>
    <a:srgbClr val="51253A"/>
    <a:srgbClr val="03495C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8191" autoAdjust="0"/>
  </p:normalViewPr>
  <p:slideViewPr>
    <p:cSldViewPr snapToGrid="0">
      <p:cViewPr varScale="1">
        <p:scale>
          <a:sx n="13" d="100"/>
          <a:sy n="13" d="100"/>
        </p:scale>
        <p:origin x="2947" y="10"/>
      </p:cViewPr>
      <p:guideLst>
        <p:guide orient="horz" pos="3324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CEAF96C-0DD1-4DCA-AB4B-687076CBD6E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9DA5243-CE1B-4274-BAA7-73DD5174F0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39DA5243-CE1B-4274-BAA7-73DD5174F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-28074" y="314325"/>
            <a:ext cx="32946473" cy="3886200"/>
          </a:xfrm>
        </p:spPr>
        <p:txBody>
          <a:bodyPr>
            <a:noAutofit/>
          </a:bodyPr>
          <a:lstStyle>
            <a:defPPr>
              <a:defRPr kern="1200" smtId="4294967295"/>
            </a:defPPr>
            <a:lvl1pPr marL="0" marR="0" indent="0" algn="ctr" defTabSz="2115611" rtl="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ct val="0"/>
              </a:spcAft>
              <a:buClrTx/>
              <a:buSzTx/>
              <a:buFontTx/>
              <a:buNone/>
              <a:defRPr sz="3431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057805" indent="0">
              <a:buFontTx/>
              <a:buNone/>
              <a:defRPr/>
            </a:lvl2pPr>
            <a:lvl3pPr marL="2115611" indent="0">
              <a:buFontTx/>
              <a:buNone/>
              <a:defRPr/>
            </a:lvl3pPr>
            <a:lvl4pPr marL="3173417" indent="0">
              <a:buFontTx/>
              <a:buNone/>
              <a:defRPr/>
            </a:lvl4pPr>
            <a:lvl5pPr marL="4231222" indent="0">
              <a:buFontTx/>
              <a:buNone/>
              <a:defRPr/>
            </a:lvl5pPr>
          </a:lstStyle>
          <a:p>
            <a:pPr marL="0" marR="0" lvl="0" indent="0" algn="ctr" defTabSz="211561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This is a Scientific Poster Template created by Graphicsland </a:t>
            </a:r>
            <a:br>
              <a:rPr lang="en-US"/>
            </a:br>
            <a:r>
              <a:rPr lang="en-US"/>
              <a:t>&amp; MakeSigns.com. Your poster title would go on these lines. 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-28074" y="3550025"/>
            <a:ext cx="32946473" cy="2259107"/>
          </a:xfrm>
        </p:spPr>
        <p:txBody>
          <a:bodyPr>
            <a:noAutofit/>
          </a:bodyPr>
          <a:lstStyle>
            <a:defPPr>
              <a:defRPr kern="1200" smtId="4294967295"/>
            </a:defPPr>
            <a:lvl1pPr marL="0" marR="0" indent="0" algn="ctr" defTabSz="2115611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defRPr sz="3713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057805" indent="0">
              <a:buFontTx/>
              <a:buNone/>
              <a:defRPr/>
            </a:lvl2pPr>
            <a:lvl3pPr marL="2115611" indent="0">
              <a:buFontTx/>
              <a:buNone/>
              <a:defRPr/>
            </a:lvl3pPr>
            <a:lvl4pPr marL="3173417" indent="0">
              <a:buFontTx/>
              <a:buNone/>
              <a:defRPr/>
            </a:lvl4pPr>
            <a:lvl5pPr marL="4231222" indent="0">
              <a:buFontTx/>
              <a:buNone/>
              <a:defRPr/>
            </a:lvl5pPr>
          </a:lstStyle>
          <a:p>
            <a:pPr algn="ctr">
              <a:spcBef>
                <a:spcPts val="600"/>
              </a:spcBef>
            </a:pPr>
            <a:r>
              <a:rPr lang="en-US" sz="3375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Author’s Name Here</a:t>
            </a:r>
            <a:br>
              <a:rPr lang="en-US" sz="3375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en-US" sz="3375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en-US" sz="3375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Name Here</a:t>
            </a:r>
          </a:p>
        </p:txBody>
      </p:sp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39" y="1757688"/>
            <a:ext cx="7406640" cy="3744976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8"/>
            <a:ext cx="21671280" cy="3744976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39" cy="871728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92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5"/>
            <a:ext cx="27980639" cy="960119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4613">
                <a:solidFill>
                  <a:schemeClr val="tx1">
                    <a:tint val="75000"/>
                  </a:schemeClr>
                </a:solidFill>
              </a:defRPr>
            </a:lvl1pPr>
            <a:lvl2pPr marL="1057805" indent="0">
              <a:buNone/>
              <a:defRPr sz="4163">
                <a:solidFill>
                  <a:schemeClr val="tx1">
                    <a:tint val="75000"/>
                  </a:schemeClr>
                </a:solidFill>
              </a:defRPr>
            </a:lvl2pPr>
            <a:lvl3pPr marL="2115611" indent="0">
              <a:buNone/>
              <a:defRPr sz="3713">
                <a:solidFill>
                  <a:schemeClr val="tx1">
                    <a:tint val="75000"/>
                  </a:schemeClr>
                </a:solidFill>
              </a:defRPr>
            </a:lvl3pPr>
            <a:lvl4pPr marL="3173417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4pPr>
            <a:lvl5pPr marL="4231223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5pPr>
            <a:lvl6pPr marL="5289028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6pPr>
            <a:lvl7pPr marL="6346833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7pPr>
            <a:lvl8pPr marL="7404639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8pPr>
            <a:lvl9pPr marL="8462444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1" y="10241283"/>
            <a:ext cx="14538961" cy="28966164"/>
          </a:xfrm>
        </p:spPr>
        <p:txBody>
          <a:bodyPr/>
          <a:lstStyle>
            <a:defPPr>
              <a:defRPr kern="1200" smtId="4294967295"/>
            </a:defPPr>
            <a:lvl1pPr>
              <a:defRPr sz="6469"/>
            </a:lvl1pPr>
            <a:lvl2pPr>
              <a:defRPr sz="5569"/>
            </a:lvl2pPr>
            <a:lvl3pPr>
              <a:defRPr sz="4613"/>
            </a:lvl3pPr>
            <a:lvl4pPr>
              <a:defRPr sz="4163"/>
            </a:lvl4pPr>
            <a:lvl5pPr>
              <a:defRPr sz="4163"/>
            </a:lvl5pPr>
            <a:lvl6pPr>
              <a:defRPr sz="4163"/>
            </a:lvl6pPr>
            <a:lvl7pPr>
              <a:defRPr sz="4163"/>
            </a:lvl7pPr>
            <a:lvl8pPr>
              <a:defRPr sz="4163"/>
            </a:lvl8pPr>
            <a:lvl9pPr>
              <a:defRPr sz="41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3"/>
            <a:ext cx="14538961" cy="28966164"/>
          </a:xfrm>
        </p:spPr>
        <p:txBody>
          <a:bodyPr/>
          <a:lstStyle>
            <a:defPPr>
              <a:defRPr kern="1200" smtId="4294967295"/>
            </a:defPPr>
            <a:lvl1pPr>
              <a:defRPr sz="6469"/>
            </a:lvl1pPr>
            <a:lvl2pPr>
              <a:defRPr sz="5569"/>
            </a:lvl2pPr>
            <a:lvl3pPr>
              <a:defRPr sz="4613"/>
            </a:lvl3pPr>
            <a:lvl4pPr>
              <a:defRPr sz="4163"/>
            </a:lvl4pPr>
            <a:lvl5pPr>
              <a:defRPr sz="4163"/>
            </a:lvl5pPr>
            <a:lvl6pPr>
              <a:defRPr sz="4163"/>
            </a:lvl6pPr>
            <a:lvl7pPr>
              <a:defRPr sz="4163"/>
            </a:lvl7pPr>
            <a:lvl8pPr>
              <a:defRPr sz="4163"/>
            </a:lvl8pPr>
            <a:lvl9pPr>
              <a:defRPr sz="41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6" y="9824725"/>
            <a:ext cx="14544677" cy="409447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569" b="1"/>
            </a:lvl1pPr>
            <a:lvl2pPr marL="1057805" indent="0">
              <a:buNone/>
              <a:defRPr sz="4613" b="1"/>
            </a:lvl2pPr>
            <a:lvl3pPr marL="2115611" indent="0">
              <a:buNone/>
              <a:defRPr sz="4163" b="1"/>
            </a:lvl3pPr>
            <a:lvl4pPr marL="3173417" indent="0">
              <a:buNone/>
              <a:defRPr sz="3713" b="1"/>
            </a:lvl4pPr>
            <a:lvl5pPr marL="4231223" indent="0">
              <a:buNone/>
              <a:defRPr sz="3713" b="1"/>
            </a:lvl5pPr>
            <a:lvl6pPr marL="5289028" indent="0">
              <a:buNone/>
              <a:defRPr sz="3713" b="1"/>
            </a:lvl6pPr>
            <a:lvl7pPr marL="6346833" indent="0">
              <a:buNone/>
              <a:defRPr sz="3713" b="1"/>
            </a:lvl7pPr>
            <a:lvl8pPr marL="7404639" indent="0">
              <a:buNone/>
              <a:defRPr sz="3713" b="1"/>
            </a:lvl8pPr>
            <a:lvl9pPr marL="8462444" indent="0">
              <a:buNone/>
              <a:defRPr sz="37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6" y="13919202"/>
            <a:ext cx="14544677" cy="25288244"/>
          </a:xfrm>
        </p:spPr>
        <p:txBody>
          <a:bodyPr/>
          <a:lstStyle>
            <a:defPPr>
              <a:defRPr kern="1200" smtId="4294967295"/>
            </a:defPPr>
            <a:lvl1pPr>
              <a:defRPr sz="5569"/>
            </a:lvl1pPr>
            <a:lvl2pPr>
              <a:defRPr sz="4613"/>
            </a:lvl2pPr>
            <a:lvl3pPr>
              <a:defRPr sz="4163"/>
            </a:lvl3pPr>
            <a:lvl4pPr>
              <a:defRPr sz="3713"/>
            </a:lvl4pPr>
            <a:lvl5pPr>
              <a:defRPr sz="3713"/>
            </a:lvl5pPr>
            <a:lvl6pPr>
              <a:defRPr sz="3713"/>
            </a:lvl6pPr>
            <a:lvl7pPr>
              <a:defRPr sz="3713"/>
            </a:lvl7pPr>
            <a:lvl8pPr>
              <a:defRPr sz="3713"/>
            </a:lvl8pPr>
            <a:lvl9pPr>
              <a:defRPr sz="37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5"/>
            <a:ext cx="14550389" cy="409447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569" b="1"/>
            </a:lvl1pPr>
            <a:lvl2pPr marL="1057805" indent="0">
              <a:buNone/>
              <a:defRPr sz="4613" b="1"/>
            </a:lvl2pPr>
            <a:lvl3pPr marL="2115611" indent="0">
              <a:buNone/>
              <a:defRPr sz="4163" b="1"/>
            </a:lvl3pPr>
            <a:lvl4pPr marL="3173417" indent="0">
              <a:buNone/>
              <a:defRPr sz="3713" b="1"/>
            </a:lvl4pPr>
            <a:lvl5pPr marL="4231223" indent="0">
              <a:buNone/>
              <a:defRPr sz="3713" b="1"/>
            </a:lvl5pPr>
            <a:lvl6pPr marL="5289028" indent="0">
              <a:buNone/>
              <a:defRPr sz="3713" b="1"/>
            </a:lvl6pPr>
            <a:lvl7pPr marL="6346833" indent="0">
              <a:buNone/>
              <a:defRPr sz="3713" b="1"/>
            </a:lvl7pPr>
            <a:lvl8pPr marL="7404639" indent="0">
              <a:buNone/>
              <a:defRPr sz="3713" b="1"/>
            </a:lvl8pPr>
            <a:lvl9pPr marL="8462444" indent="0">
              <a:buNone/>
              <a:defRPr sz="37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2"/>
            <a:ext cx="14550389" cy="25288244"/>
          </a:xfrm>
        </p:spPr>
        <p:txBody>
          <a:bodyPr/>
          <a:lstStyle>
            <a:defPPr>
              <a:defRPr kern="1200" smtId="4294967295"/>
            </a:defPPr>
            <a:lvl1pPr>
              <a:defRPr sz="5569"/>
            </a:lvl1pPr>
            <a:lvl2pPr>
              <a:defRPr sz="4613"/>
            </a:lvl2pPr>
            <a:lvl3pPr>
              <a:defRPr sz="4163"/>
            </a:lvl3pPr>
            <a:lvl4pPr>
              <a:defRPr sz="3713"/>
            </a:lvl4pPr>
            <a:lvl5pPr>
              <a:defRPr sz="3713"/>
            </a:lvl5pPr>
            <a:lvl6pPr>
              <a:defRPr sz="3713"/>
            </a:lvl6pPr>
            <a:lvl7pPr>
              <a:defRPr sz="3713"/>
            </a:lvl7pPr>
            <a:lvl8pPr>
              <a:defRPr sz="3713"/>
            </a:lvl8pPr>
            <a:lvl9pPr>
              <a:defRPr sz="37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9" y="1747520"/>
            <a:ext cx="10829927" cy="743712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6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4"/>
          </a:xfrm>
        </p:spPr>
        <p:txBody>
          <a:bodyPr/>
          <a:lstStyle>
            <a:defPPr>
              <a:defRPr kern="1200" smtId="4294967295"/>
            </a:defPPr>
            <a:lvl1pPr>
              <a:defRPr sz="7425"/>
            </a:lvl1pPr>
            <a:lvl2pPr>
              <a:defRPr sz="6469"/>
            </a:lvl2pPr>
            <a:lvl3pPr>
              <a:defRPr sz="5569"/>
            </a:lvl3pPr>
            <a:lvl4pPr>
              <a:defRPr sz="4613"/>
            </a:lvl4pPr>
            <a:lvl5pPr>
              <a:defRPr sz="4613"/>
            </a:lvl5pPr>
            <a:lvl6pPr>
              <a:defRPr sz="4613"/>
            </a:lvl6pPr>
            <a:lvl7pPr>
              <a:defRPr sz="4613"/>
            </a:lvl7pPr>
            <a:lvl8pPr>
              <a:defRPr sz="4613"/>
            </a:lvl8pPr>
            <a:lvl9pPr>
              <a:defRPr sz="4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9" y="9184643"/>
            <a:ext cx="10829927" cy="300228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63"/>
            </a:lvl1pPr>
            <a:lvl2pPr marL="1057805" indent="0">
              <a:buNone/>
              <a:defRPr sz="2756"/>
            </a:lvl2pPr>
            <a:lvl3pPr marL="2115611" indent="0">
              <a:buNone/>
              <a:defRPr sz="2306"/>
            </a:lvl3pPr>
            <a:lvl4pPr marL="3173417" indent="0">
              <a:buNone/>
              <a:defRPr sz="2081"/>
            </a:lvl4pPr>
            <a:lvl5pPr marL="4231223" indent="0">
              <a:buNone/>
              <a:defRPr sz="2081"/>
            </a:lvl5pPr>
            <a:lvl6pPr marL="5289028" indent="0">
              <a:buNone/>
              <a:defRPr sz="2081"/>
            </a:lvl6pPr>
            <a:lvl7pPr marL="6346833" indent="0">
              <a:buNone/>
              <a:defRPr sz="2081"/>
            </a:lvl7pPr>
            <a:lvl8pPr marL="7404639" indent="0">
              <a:buNone/>
              <a:defRPr sz="2081"/>
            </a:lvl8pPr>
            <a:lvl9pPr marL="8462444" indent="0">
              <a:buNone/>
              <a:defRPr sz="20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39"/>
            <a:ext cx="19751039" cy="362712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6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1"/>
            <a:ext cx="19751039" cy="26334721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425"/>
            </a:lvl1pPr>
            <a:lvl2pPr marL="1057805" indent="0">
              <a:buNone/>
              <a:defRPr sz="6469"/>
            </a:lvl2pPr>
            <a:lvl3pPr marL="2115611" indent="0">
              <a:buNone/>
              <a:defRPr sz="5569"/>
            </a:lvl3pPr>
            <a:lvl4pPr marL="3173417" indent="0">
              <a:buNone/>
              <a:defRPr sz="4613"/>
            </a:lvl4pPr>
            <a:lvl5pPr marL="4231223" indent="0">
              <a:buNone/>
              <a:defRPr sz="4613"/>
            </a:lvl5pPr>
            <a:lvl6pPr marL="5289028" indent="0">
              <a:buNone/>
              <a:defRPr sz="4613"/>
            </a:lvl6pPr>
            <a:lvl7pPr marL="6346833" indent="0">
              <a:buNone/>
              <a:defRPr sz="4613"/>
            </a:lvl7pPr>
            <a:lvl8pPr marL="7404639" indent="0">
              <a:buNone/>
              <a:defRPr sz="4613"/>
            </a:lvl8pPr>
            <a:lvl9pPr marL="8462444" indent="0">
              <a:buNone/>
              <a:defRPr sz="46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4"/>
            <a:ext cx="19751039" cy="515111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63"/>
            </a:lvl1pPr>
            <a:lvl2pPr marL="1057805" indent="0">
              <a:buNone/>
              <a:defRPr sz="2756"/>
            </a:lvl2pPr>
            <a:lvl3pPr marL="2115611" indent="0">
              <a:buNone/>
              <a:defRPr sz="2306"/>
            </a:lvl3pPr>
            <a:lvl4pPr marL="3173417" indent="0">
              <a:buNone/>
              <a:defRPr sz="2081"/>
            </a:lvl4pPr>
            <a:lvl5pPr marL="4231223" indent="0">
              <a:buNone/>
              <a:defRPr sz="2081"/>
            </a:lvl5pPr>
            <a:lvl6pPr marL="5289028" indent="0">
              <a:buNone/>
              <a:defRPr sz="2081"/>
            </a:lvl6pPr>
            <a:lvl7pPr marL="6346833" indent="0">
              <a:buNone/>
              <a:defRPr sz="2081"/>
            </a:lvl7pPr>
            <a:lvl8pPr marL="7404639" indent="0">
              <a:buNone/>
              <a:defRPr sz="2081"/>
            </a:lvl8pPr>
            <a:lvl9pPr marL="8462444" indent="0">
              <a:buNone/>
              <a:defRPr sz="20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61" cy="73152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61" cy="28966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9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2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9"/>
            <a:ext cx="104241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2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9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2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219456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0149800" y="219456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73200" y="443992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inquisitalanchor  Size: 36x48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2115611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793353" indent="-793353" algn="l" defTabSz="2115611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1pPr>
      <a:lvl2pPr marL="1718935" indent="-661130" algn="l" defTabSz="2115611" rtl="0" eaLnBrk="1" latinLnBrk="0" hangingPunct="1">
        <a:spcBef>
          <a:spcPct val="20000"/>
        </a:spcBef>
        <a:buFont typeface="Arial" pitchFamily="34" charset="0"/>
        <a:buChar char="–"/>
        <a:defRPr sz="6469" kern="1200">
          <a:solidFill>
            <a:schemeClr val="tx1"/>
          </a:solidFill>
          <a:latin typeface="+mn-lt"/>
          <a:ea typeface="+mn-ea"/>
          <a:cs typeface="+mn-cs"/>
        </a:defRPr>
      </a:lvl2pPr>
      <a:lvl3pPr marL="2644514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5569" kern="1200">
          <a:solidFill>
            <a:schemeClr val="tx1"/>
          </a:solidFill>
          <a:latin typeface="+mn-lt"/>
          <a:ea typeface="+mn-ea"/>
          <a:cs typeface="+mn-cs"/>
        </a:defRPr>
      </a:lvl3pPr>
      <a:lvl4pPr marL="3702320" indent="-528903" algn="l" defTabSz="2115611" rtl="0" eaLnBrk="1" latinLnBrk="0" hangingPunct="1">
        <a:spcBef>
          <a:spcPct val="20000"/>
        </a:spcBef>
        <a:buFont typeface="Arial" pitchFamily="34" charset="0"/>
        <a:buChar char="–"/>
        <a:defRPr sz="4613" kern="1200">
          <a:solidFill>
            <a:schemeClr val="tx1"/>
          </a:solidFill>
          <a:latin typeface="+mn-lt"/>
          <a:ea typeface="+mn-ea"/>
          <a:cs typeface="+mn-cs"/>
        </a:defRPr>
      </a:lvl4pPr>
      <a:lvl5pPr marL="4760125" indent="-528903" algn="l" defTabSz="2115611" rtl="0" eaLnBrk="1" latinLnBrk="0" hangingPunct="1">
        <a:spcBef>
          <a:spcPct val="20000"/>
        </a:spcBef>
        <a:buFont typeface="Arial" pitchFamily="34" charset="0"/>
        <a:buChar char="»"/>
        <a:defRPr sz="4613" kern="1200">
          <a:solidFill>
            <a:schemeClr val="tx1"/>
          </a:solidFill>
          <a:latin typeface="+mn-lt"/>
          <a:ea typeface="+mn-ea"/>
          <a:cs typeface="+mn-cs"/>
        </a:defRPr>
      </a:lvl5pPr>
      <a:lvl6pPr marL="5817931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6pPr>
      <a:lvl7pPr marL="6875736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7pPr>
      <a:lvl8pPr marL="7933542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8pPr>
      <a:lvl9pPr marL="8991347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1pPr>
      <a:lvl2pPr marL="1057805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2pPr>
      <a:lvl3pPr marL="2115611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3pPr>
      <a:lvl4pPr marL="3173417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4pPr>
      <a:lvl5pPr marL="4231223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5pPr>
      <a:lvl6pPr marL="5289028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6pPr>
      <a:lvl7pPr marL="6346833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7pPr>
      <a:lvl8pPr marL="7404639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8pPr>
      <a:lvl9pPr marL="8462444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06C1FF-F854-4F91-ABC7-AA41C714448B}"/>
              </a:ext>
            </a:extLst>
          </p:cNvPr>
          <p:cNvSpPr txBox="1"/>
          <p:nvPr/>
        </p:nvSpPr>
        <p:spPr>
          <a:xfrm>
            <a:off x="18064396" y="1448545"/>
            <a:ext cx="12732956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POSTER: </a:t>
            </a:r>
            <a:r>
              <a:rPr lang="en-US" sz="6400" dirty="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lang="en-US" sz="6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8E48679-06C4-48E4-8012-35973D02854F}"/>
              </a:ext>
            </a:extLst>
          </p:cNvPr>
          <p:cNvSpPr txBox="1"/>
          <p:nvPr/>
        </p:nvSpPr>
        <p:spPr>
          <a:xfrm>
            <a:off x="18064396" y="4114362"/>
            <a:ext cx="12732955" cy="1421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Autor(es): XX</a:t>
            </a:r>
          </a:p>
          <a:p>
            <a:pPr algn="ctr">
              <a:defRPr/>
            </a:pP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Afiliação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ões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): XX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560B628-793C-4DB4-85E9-B23859F8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173693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05598EE-67BA-4AB1-BA0E-3EB1F09E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348" y="7141036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11F0107-A4C2-482F-A296-7F89EA4A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568421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3D668686-315E-4733-AA3D-4CD19EDF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348" y="21539484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A3548-8310-400F-8822-4FEDDABCA99B}"/>
              </a:ext>
            </a:extLst>
          </p:cNvPr>
          <p:cNvSpPr txBox="1"/>
          <p:nvPr/>
        </p:nvSpPr>
        <p:spPr>
          <a:xfrm>
            <a:off x="914400" y="5999028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tx1"/>
                </a:solidFill>
                <a:latin typeface="Nunito" panose="00000500000000000000" pitchFamily="2" charset="0"/>
              </a:rPr>
              <a:t>Introdução</a:t>
            </a:r>
            <a:endParaRPr lang="en-US" sz="3600" b="1" dirty="0">
              <a:solidFill>
                <a:schemeClr val="tx1"/>
              </a:solidFill>
              <a:latin typeface="Nunito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2E96C9-8474-4C6F-96C8-EA96E9997B49}"/>
              </a:ext>
            </a:extLst>
          </p:cNvPr>
          <p:cNvSpPr txBox="1"/>
          <p:nvPr/>
        </p:nvSpPr>
        <p:spPr>
          <a:xfrm>
            <a:off x="914400" y="20393757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tx1"/>
                </a:solidFill>
                <a:latin typeface="Nunito" panose="00000500000000000000" pitchFamily="2" charset="0"/>
              </a:rPr>
              <a:t>Metodologia</a:t>
            </a:r>
            <a:endParaRPr lang="en-US" sz="3600" b="1" dirty="0">
              <a:solidFill>
                <a:schemeClr val="tx1"/>
              </a:solidFill>
              <a:latin typeface="Nunito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AD144-1499-4C07-85A4-B7EFC58463F0}"/>
              </a:ext>
            </a:extLst>
          </p:cNvPr>
          <p:cNvSpPr txBox="1"/>
          <p:nvPr/>
        </p:nvSpPr>
        <p:spPr>
          <a:xfrm>
            <a:off x="17086348" y="5999027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tx1"/>
                </a:solidFill>
                <a:latin typeface="Nunito" panose="00000500000000000000" pitchFamily="2" charset="0"/>
              </a:rPr>
              <a:t>Resultados</a:t>
            </a:r>
            <a:endParaRPr lang="en-US" sz="3600" b="1" dirty="0">
              <a:solidFill>
                <a:schemeClr val="tx1"/>
              </a:solidFill>
              <a:latin typeface="Nunito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970F5-9ABF-4386-9761-49E684D2F733}"/>
              </a:ext>
            </a:extLst>
          </p:cNvPr>
          <p:cNvSpPr txBox="1"/>
          <p:nvPr/>
        </p:nvSpPr>
        <p:spPr>
          <a:xfrm>
            <a:off x="17086348" y="20393757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tx1"/>
                </a:solidFill>
                <a:latin typeface="Nunito" panose="00000500000000000000" pitchFamily="2" charset="0"/>
              </a:rPr>
              <a:t>Conclusão</a:t>
            </a:r>
            <a:endParaRPr lang="en-US" sz="3600" b="1" dirty="0">
              <a:solidFill>
                <a:schemeClr val="tx1"/>
              </a:solidFill>
              <a:latin typeface="Nunito" panose="00000500000000000000" pitchFamily="2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9A7CD59-7434-412B-B4C5-E56ABFFB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348" y="36392489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C1F3D7-313D-4B49-A4B5-A0F3CD0BF67A}"/>
              </a:ext>
            </a:extLst>
          </p:cNvPr>
          <p:cNvSpPr txBox="1"/>
          <p:nvPr/>
        </p:nvSpPr>
        <p:spPr>
          <a:xfrm>
            <a:off x="17086348" y="35246763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tx1"/>
                </a:solidFill>
                <a:latin typeface="Nunito" panose="00000500000000000000" pitchFamily="2" charset="0"/>
              </a:rPr>
              <a:t>Referências</a:t>
            </a:r>
            <a:endParaRPr lang="en-US" sz="3600" b="1" dirty="0">
              <a:solidFill>
                <a:schemeClr val="tx1"/>
              </a:solidFill>
              <a:latin typeface="Nunito" panose="00000500000000000000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63727E3-D71F-420D-9D03-79BD3926F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97" y="39616937"/>
            <a:ext cx="3721115" cy="20672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AF3BE2D-233B-4A3C-85AB-C1BB043C4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9" y="39616937"/>
            <a:ext cx="7408198" cy="2067286"/>
          </a:xfrm>
          <a:prstGeom prst="rect">
            <a:avLst/>
          </a:prstGeom>
        </p:spPr>
      </p:pic>
      <p:pic>
        <p:nvPicPr>
          <p:cNvPr id="6" name="Imagem 5" descr="Uma imagem com texto, vestuário, pessoa, água&#10;&#10;Descrição gerada automaticamente">
            <a:extLst>
              <a:ext uri="{FF2B5EF4-FFF2-40B4-BE49-F238E27FC236}">
                <a16:creationId xmlns:a16="http://schemas.microsoft.com/office/drawing/2014/main" id="{AC7A91A3-6347-BD2C-5DED-711A5E6E8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81" y="460713"/>
            <a:ext cx="10863432" cy="50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quisitalanchor|09-2018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419BA6DABA845A72AB14633576DA0" ma:contentTypeVersion="16" ma:contentTypeDescription="Create a new document." ma:contentTypeScope="" ma:versionID="1d066c4c101bd01a562da717047793e4">
  <xsd:schema xmlns:xsd="http://www.w3.org/2001/XMLSchema" xmlns:xs="http://www.w3.org/2001/XMLSchema" xmlns:p="http://schemas.microsoft.com/office/2006/metadata/properties" xmlns:ns3="106cd4eb-778c-41a3-bca9-f80a9ab2263b" xmlns:ns4="19c8f5a1-ea98-4014-a87c-8d64fe98e6d5" targetNamespace="http://schemas.microsoft.com/office/2006/metadata/properties" ma:root="true" ma:fieldsID="dcfa093a89acf069974ce8ae777c7479" ns3:_="" ns4:_="">
    <xsd:import namespace="106cd4eb-778c-41a3-bca9-f80a9ab2263b"/>
    <xsd:import namespace="19c8f5a1-ea98-4014-a87c-8d64fe98e6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cd4eb-778c-41a3-bca9-f80a9ab22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8f5a1-ea98-4014-a87c-8d64fe98e6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6cd4eb-778c-41a3-bca9-f80a9ab2263b" xsi:nil="true"/>
  </documentManagement>
</p:properties>
</file>

<file path=customXml/itemProps1.xml><?xml version="1.0" encoding="utf-8"?>
<ds:datastoreItem xmlns:ds="http://schemas.openxmlformats.org/officeDocument/2006/customXml" ds:itemID="{70C8A86C-2B1D-44C2-A1B7-AAA8B63FB9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64E1E-D7AC-4DDC-B1EC-5293E1B7A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6cd4eb-778c-41a3-bca9-f80a9ab2263b"/>
    <ds:schemaRef ds:uri="19c8f5a1-ea98-4014-a87c-8d64fe98e6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69128F-54C2-47E3-9A83-67DDBD57AD4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9c8f5a1-ea98-4014-a87c-8d64fe98e6d5"/>
    <ds:schemaRef ds:uri="106cd4eb-778c-41a3-bca9-f80a9ab2263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71</Words>
  <Application>Microsoft Office PowerPoint</Application>
  <PresentationFormat>Personalizados</PresentationFormat>
  <Paragraphs>14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Open Sans</vt:lpstr>
      <vt:lpstr>Nunito</vt:lpstr>
      <vt:lpstr>Arial</vt:lpstr>
      <vt:lpstr>Franklin Gothic Medium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Gabinete de Comunicação e Internacionalização ESSLei</cp:lastModifiedBy>
  <cp:revision>32</cp:revision>
  <cp:lastPrinted>2013-03-27T18:07:17Z</cp:lastPrinted>
  <dcterms:modified xsi:type="dcterms:W3CDTF">2023-11-06T09:53:38Z</dcterms:modified>
  <cp:category>templates for scientific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0x010100187419BA6DABA845A72AB14633576DA0</vt:lpwstr>
  </property>
  <property fmtid="{D5CDD505-2E9C-101B-9397-08002B2CF9AE}" pid="3" name="MediaServiceImageTags">
    <vt:lpwstr/>
  </property>
</Properties>
</file>