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9"/>
  </p:notesMasterIdLst>
  <p:sldIdLst>
    <p:sldId id="256" r:id="rId5"/>
    <p:sldId id="261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70B9C-DAD2-46DD-B129-7245E36C4454}" v="3" dt="2024-03-23T11:14:51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inete de Comunicação e Internacionalização ESSLei" userId="c90831bf-981f-4bf5-987c-84a7cd301027" providerId="ADAL" clId="{A0970B9C-DAD2-46DD-B129-7245E36C4454}"/>
    <pc:docChg chg="custSel modSld">
      <pc:chgData name="Gabinete de Comunicação e Internacionalização ESSLei" userId="c90831bf-981f-4bf5-987c-84a7cd301027" providerId="ADAL" clId="{A0970B9C-DAD2-46DD-B129-7245E36C4454}" dt="2024-03-23T11:15:19.490" v="13" actId="1076"/>
      <pc:docMkLst>
        <pc:docMk/>
      </pc:docMkLst>
      <pc:sldChg chg="addSp delSp modSp mod">
        <pc:chgData name="Gabinete de Comunicação e Internacionalização ESSLei" userId="c90831bf-981f-4bf5-987c-84a7cd301027" providerId="ADAL" clId="{A0970B9C-DAD2-46DD-B129-7245E36C4454}" dt="2024-03-23T11:15:19.490" v="13" actId="1076"/>
        <pc:sldMkLst>
          <pc:docMk/>
          <pc:sldMk cId="1676218679" sldId="256"/>
        </pc:sldMkLst>
        <pc:picChg chg="add del mod">
          <ac:chgData name="Gabinete de Comunicação e Internacionalização ESSLei" userId="c90831bf-981f-4bf5-987c-84a7cd301027" providerId="ADAL" clId="{A0970B9C-DAD2-46DD-B129-7245E36C4454}" dt="2024-03-23T11:14:16.340" v="6" actId="478"/>
          <ac:picMkLst>
            <pc:docMk/>
            <pc:sldMk cId="1676218679" sldId="256"/>
            <ac:picMk id="4" creationId="{31CFE182-D6C6-BEF7-ED43-A98508EFF06B}"/>
          </ac:picMkLst>
        </pc:picChg>
        <pc:picChg chg="del">
          <ac:chgData name="Gabinete de Comunicação e Internacionalização ESSLei" userId="c90831bf-981f-4bf5-987c-84a7cd301027" providerId="ADAL" clId="{A0970B9C-DAD2-46DD-B129-7245E36C4454}" dt="2024-03-23T11:09:10.740" v="0" actId="478"/>
          <ac:picMkLst>
            <pc:docMk/>
            <pc:sldMk cId="1676218679" sldId="256"/>
            <ac:picMk id="5" creationId="{A5E950EA-1AB2-CFF4-9F69-BB2D8050599F}"/>
          </ac:picMkLst>
        </pc:picChg>
        <pc:picChg chg="add mod">
          <ac:chgData name="Gabinete de Comunicação e Internacionalização ESSLei" userId="c90831bf-981f-4bf5-987c-84a7cd301027" providerId="ADAL" clId="{A0970B9C-DAD2-46DD-B129-7245E36C4454}" dt="2024-03-23T11:15:19.490" v="13" actId="1076"/>
          <ac:picMkLst>
            <pc:docMk/>
            <pc:sldMk cId="1676218679" sldId="256"/>
            <ac:picMk id="7" creationId="{6AD8A3DF-FB20-781C-31F6-815CB69667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F1AFF-A119-4024-A643-33845D56440E}" type="datetimeFigureOut">
              <a:rPr lang="pt-PT" smtClean="0"/>
              <a:t>23/03/2024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64A7-4E17-4C8A-ABED-0394AE5664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031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49612-1522-5F35-4FEF-EA4966E77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3602F7-C63A-DE27-740A-1A2DFD268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2DA5FA-CAA0-F78E-67D5-686AACFF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A12C-6AD5-411D-808C-C13D4761E89D}" type="datetime1">
              <a:rPr lang="pt-PT" smtClean="0"/>
              <a:t>23/03/2024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1AB20DF-FFDC-FAA0-6868-7E44769C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F36765D-EEA7-1F4F-8CA5-D5C67693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672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983D2-9392-A89E-59DB-59B01889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7999A63-61B8-90CC-DAAF-38982A7CD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C893F45-A596-66CD-574C-B4E463FD8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2289-3A2D-494E-856F-9B10A33E9740}" type="datetime1">
              <a:rPr lang="pt-PT" smtClean="0"/>
              <a:t>23/03/2024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89CC10E-A4D4-67EF-BB5F-B4352DEF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AB64E48-AABB-A378-B408-EA019D89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700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D81507-0AD4-C3AB-9E67-874F71EC0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E5BF7E8-61CB-C58E-3921-4924CAEF0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B66B888-D10E-166C-244C-EDE0F818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55DE-B8F1-4BEF-BF04-C6ACF298A99B}" type="datetime1">
              <a:rPr lang="pt-PT" smtClean="0"/>
              <a:t>23/03/2024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B698982-F815-DF33-C28E-4168ECF7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6519024-04B0-12E7-620B-73A658AD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037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72D26-13D7-70F1-3739-39A21D9A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E42CADB-E3FD-4119-5762-AB94BCC73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6ED6CB9-F648-09B1-33B4-FF73C702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2C2A-DC61-485F-AC76-971ED9230DA7}" type="datetime1">
              <a:rPr lang="pt-PT" smtClean="0"/>
              <a:t>23/03/2024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71B68D-5B98-F9A5-95EE-6D79398F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11EFFE0-A077-9752-E552-06B97FC1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286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A7110-DF30-2BBE-1A22-C84C1913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A8E059F-AA5B-6D70-046B-051E7B95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AEEE162-B6AA-B13E-6BFA-C23E920E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46D1-5A77-4116-B96B-91F3CFF06AF2}" type="datetime1">
              <a:rPr lang="pt-PT" smtClean="0"/>
              <a:t>23/03/2024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DDBD3D9-77D3-2230-64B5-C4777BB1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60D21C7-4F0E-685A-B040-C4BA7393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12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F62A9-EEAD-20EC-CBF8-F3D201B9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3C30604-7D89-AAB5-6A06-079A6AA45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EDE0355-263E-C090-7DBC-B256F20EA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F46E8B0-4300-65EF-743E-2C78FA37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9234-B749-463D-A56B-5D57BFE2FF6C}" type="datetime1">
              <a:rPr lang="pt-PT" smtClean="0"/>
              <a:t>23/03/2024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21B6C59-BFC9-51B1-4E74-46880CAE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65D6BF7-4210-FF2B-720D-8814A649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122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7840E-62A7-AC99-8275-E8595A08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318AEFC-0E6F-9C5B-1E68-530499343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CF10C84-0486-8309-EC3E-7093804B1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0EE3980-FB1D-39C9-3464-95B55B664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239C158-3CC0-E2EE-86A9-08A0B5707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F4265AD-1DED-CCA6-C25C-FF20F1BC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7D92-567B-4BF5-A45A-B7D351E14AE5}" type="datetime1">
              <a:rPr lang="pt-PT" smtClean="0"/>
              <a:t>23/03/2024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B646FC3-9D92-D21A-8CE9-D6888406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0FD18D8-38E7-8BA9-CF17-87D147E5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437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6C146-EFA0-19ED-4488-BF563B69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B729E9B-99A6-1278-B087-C3603CF7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9CE1-42A1-4B7D-9CEA-7A5E090294B0}" type="datetime1">
              <a:rPr lang="pt-PT" smtClean="0"/>
              <a:t>23/03/2024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9D17E30-2696-5CA7-56AC-7E76B4AF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9958280-E1AE-ABB7-29A6-FBC0D9D5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120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CDFDAAA-70A0-29F7-19F3-DB75D827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4B1-51DA-4174-B104-A267535F5105}" type="datetime1">
              <a:rPr lang="pt-PT" smtClean="0"/>
              <a:t>23/03/2024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CD752A4-40A0-96E2-BBFD-AE744C2C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C9B06AC-A0CA-7082-6B1D-9DC1C812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124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22ECA-825A-6037-5196-A6928ACF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F61806B-2968-D522-0A05-19A411B97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E93A504-DAAA-EDAB-7453-BD3A8C135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262EA78-EE13-B281-39C0-A9508DDC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0D85-973B-40E3-B682-01F25FD7C2A7}" type="datetime1">
              <a:rPr lang="pt-PT" smtClean="0"/>
              <a:t>23/03/2024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0CA978D-F6F2-E71C-0505-ADEC83EE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F43132F-1437-9E30-3D8E-D5E1C657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579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73581-19BB-53F5-FE33-A0E13700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F83AECC-F60B-1524-5F0D-9268C8EDC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93858F2-C95A-76FC-DCB2-D32447303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522BCD0-03B7-0AEB-CD82-0EFB983A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A7A7-6CF9-4791-88AE-5D14A0C46764}" type="datetime1">
              <a:rPr lang="pt-PT" smtClean="0"/>
              <a:t>23/03/2024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6577060-0AB1-5904-2208-FE9B87FC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C0A18A9-0C58-9C31-7FB8-7E6C7975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2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5FF40F0-27F6-CD90-D713-71EC7DAD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23CC81C-75BC-0F2E-7ABB-3B4B7FEA7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524F259-0B0D-02C6-C367-3D1E28BA5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86BE-B66C-415A-862E-530A6FABCA42}" type="datetime1">
              <a:rPr lang="pt-PT" smtClean="0"/>
              <a:t>23/03/2024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A9E5326-F16B-D4E6-4A37-655F146C1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C3696AB-FE80-4285-4EA0-BA471772B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5EA7C-5C9D-45D0-9CE4-DD466F76FC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160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AEE57808-9E9D-403F-A574-D28CE5B087EC}"/>
              </a:ext>
            </a:extLst>
          </p:cNvPr>
          <p:cNvSpPr txBox="1">
            <a:spLocks/>
          </p:cNvSpPr>
          <p:nvPr/>
        </p:nvSpPr>
        <p:spPr>
          <a:xfrm>
            <a:off x="5487801" y="4220603"/>
            <a:ext cx="6273800" cy="599017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800" b="1" dirty="0">
                <a:solidFill>
                  <a:schemeClr val="tx1"/>
                </a:solidFill>
                <a:latin typeface="+mn-lt"/>
              </a:rPr>
              <a:t>Nome dos autores e Afiliação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1F4D7D-0620-4D90-B17F-CC35F9525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6573" y="1664168"/>
            <a:ext cx="543724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2000" b="1" dirty="0"/>
              <a:t>Titulo do Trabalho </a:t>
            </a:r>
            <a:endParaRPr lang="pt-PT" sz="2000" dirty="0">
              <a:cs typeface="Calibri" panose="020F0502020204030204"/>
            </a:endParaRPr>
          </a:p>
        </p:txBody>
      </p:sp>
      <p:pic>
        <p:nvPicPr>
          <p:cNvPr id="7" name="Imagem 6" descr="Uma imagem com texto, captura de ecrã, Tipo de letra, logótipo&#10;&#10;Descrição gerada automaticamente">
            <a:extLst>
              <a:ext uri="{FF2B5EF4-FFF2-40B4-BE49-F238E27FC236}">
                <a16:creationId xmlns:a16="http://schemas.microsoft.com/office/drawing/2014/main" id="{6AD8A3DF-FB20-781C-31F6-815CB6966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2" y="710376"/>
            <a:ext cx="5437248" cy="54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1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6D640A-5578-4C81-8C71-97F1998C4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3C7E2468-E5C6-4841-ADFC-5AE1EBB5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2</a:t>
            </a:fld>
            <a:endParaRPr lang="pt-PT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677BDBE-C563-4E05-B6A2-D5395D04138A}"/>
              </a:ext>
            </a:extLst>
          </p:cNvPr>
          <p:cNvSpPr txBox="1">
            <a:spLocks/>
          </p:cNvSpPr>
          <p:nvPr/>
        </p:nvSpPr>
        <p:spPr>
          <a:xfrm>
            <a:off x="1981200" y="552450"/>
            <a:ext cx="8229600" cy="591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>
                <a:latin typeface="+mn-lt"/>
              </a:rPr>
              <a:t>Titulo da apresentação</a:t>
            </a:r>
            <a:br>
              <a:rPr lang="pt-PT" sz="1800" b="1">
                <a:latin typeface="+mn-lt"/>
              </a:rPr>
            </a:br>
            <a:endParaRPr lang="pt-PT" sz="1800">
              <a:latin typeface="+mn-lt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DD44342-D063-4F8A-A69F-766296B20246}"/>
              </a:ext>
            </a:extLst>
          </p:cNvPr>
          <p:cNvSpPr txBox="1">
            <a:spLocks/>
          </p:cNvSpPr>
          <p:nvPr/>
        </p:nvSpPr>
        <p:spPr>
          <a:xfrm>
            <a:off x="838198" y="1230628"/>
            <a:ext cx="10515601" cy="544832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2800" b="1" cap="all">
              <a:solidFill>
                <a:schemeClr val="bg1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52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6D640A-5578-4C81-8C71-97F1998C4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3C7E2468-E5C6-4841-ADFC-5AE1EBB5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3</a:t>
            </a:fld>
            <a:endParaRPr lang="pt-PT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DD44342-D063-4F8A-A69F-766296B20246}"/>
              </a:ext>
            </a:extLst>
          </p:cNvPr>
          <p:cNvSpPr txBox="1">
            <a:spLocks/>
          </p:cNvSpPr>
          <p:nvPr/>
        </p:nvSpPr>
        <p:spPr>
          <a:xfrm>
            <a:off x="838198" y="1174599"/>
            <a:ext cx="10515601" cy="544832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2800" b="1" cap="all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6D4667A-A6F8-4666-9B3A-A43B8FC9CD1E}"/>
              </a:ext>
            </a:extLst>
          </p:cNvPr>
          <p:cNvSpPr txBox="1">
            <a:spLocks/>
          </p:cNvSpPr>
          <p:nvPr/>
        </p:nvSpPr>
        <p:spPr>
          <a:xfrm>
            <a:off x="1981200" y="552450"/>
            <a:ext cx="8229600" cy="591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>
                <a:latin typeface="+mn-lt"/>
              </a:rPr>
              <a:t>Titulo da apresentação</a:t>
            </a:r>
            <a:br>
              <a:rPr lang="pt-PT" sz="1800" b="1">
                <a:latin typeface="+mn-lt"/>
              </a:rPr>
            </a:br>
            <a:endParaRPr lang="pt-PT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591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6D640A-5578-4C81-8C71-97F1998C4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3C7E2468-E5C6-4841-ADFC-5AE1EBB5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EA7C-5C9D-45D0-9CE4-DD466F76FC17}" type="slidenum">
              <a:rPr lang="pt-PT" smtClean="0"/>
              <a:t>4</a:t>
            </a:fld>
            <a:endParaRPr lang="pt-PT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DD44342-D063-4F8A-A69F-766296B20246}"/>
              </a:ext>
            </a:extLst>
          </p:cNvPr>
          <p:cNvSpPr txBox="1">
            <a:spLocks/>
          </p:cNvSpPr>
          <p:nvPr/>
        </p:nvSpPr>
        <p:spPr>
          <a:xfrm>
            <a:off x="838198" y="1230628"/>
            <a:ext cx="10515601" cy="544832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2800" b="1" cap="all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D4DD546-978A-45E2-AC06-C4DF68617558}"/>
              </a:ext>
            </a:extLst>
          </p:cNvPr>
          <p:cNvSpPr txBox="1">
            <a:spLocks/>
          </p:cNvSpPr>
          <p:nvPr/>
        </p:nvSpPr>
        <p:spPr>
          <a:xfrm>
            <a:off x="1976718" y="570379"/>
            <a:ext cx="8229600" cy="591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>
                <a:latin typeface="+mn-lt"/>
              </a:rPr>
              <a:t>Titulo da apresentação</a:t>
            </a:r>
            <a:br>
              <a:rPr lang="pt-PT" sz="1800" b="1">
                <a:latin typeface="+mn-lt"/>
              </a:rPr>
            </a:br>
            <a:endParaRPr lang="pt-PT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296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60F2AFFA7C70C4B9903B0D28D62BE2F" ma:contentTypeVersion="9" ma:contentTypeDescription="Criar um novo documento." ma:contentTypeScope="" ma:versionID="09388f709ce18d2185e919f7c12e59e7">
  <xsd:schema xmlns:xsd="http://www.w3.org/2001/XMLSchema" xmlns:xs="http://www.w3.org/2001/XMLSchema" xmlns:p="http://schemas.microsoft.com/office/2006/metadata/properties" xmlns:ns2="99109f2d-2033-4832-b1f2-706adb3be944" xmlns:ns3="3b74e820-48ee-474d-a4f5-0738abe049db" targetNamespace="http://schemas.microsoft.com/office/2006/metadata/properties" ma:root="true" ma:fieldsID="1c1d81c05c42c87e2e3ae289bc42c1a3" ns2:_="" ns3:_="">
    <xsd:import namespace="99109f2d-2033-4832-b1f2-706adb3be944"/>
    <xsd:import namespace="3b74e820-48ee-474d-a4f5-0738abe04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09f2d-2033-4832-b1f2-706adb3be9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m" ma:readOnly="false" ma:fieldId="{5cf76f15-5ced-4ddc-b409-7134ff3c332f}" ma:taxonomyMulti="true" ma:sspId="f0396e7a-732d-4a61-9fbd-863d6f9cc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4e820-48ee-474d-a4f5-0738abe049d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7fbccda-15f2-480a-89a7-91f88230960b}" ma:internalName="TaxCatchAll" ma:showField="CatchAllData" ma:web="3b74e820-48ee-474d-a4f5-0738abe049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74e820-48ee-474d-a4f5-0738abe049db" xsi:nil="true"/>
    <lcf76f155ced4ddcb4097134ff3c332f xmlns="99109f2d-2033-4832-b1f2-706adb3be94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B74A8C-7CD5-4645-BB48-52CA43E534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09f2d-2033-4832-b1f2-706adb3be944"/>
    <ds:schemaRef ds:uri="3b74e820-48ee-474d-a4f5-0738abe04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C52116-B9B6-42FC-8346-5C1232C85679}">
  <ds:schemaRefs>
    <ds:schemaRef ds:uri="7c085c0d-5620-49a1-a82b-a1c086dd58bc"/>
    <ds:schemaRef ds:uri="eb074035-c655-4d77-9414-2e5f094056c8"/>
    <ds:schemaRef ds:uri="http://schemas.microsoft.com/office/2006/metadata/properties"/>
    <ds:schemaRef ds:uri="http://schemas.microsoft.com/office/infopath/2007/PartnerControls"/>
    <ds:schemaRef ds:uri="3b74e820-48ee-474d-a4f5-0738abe049db"/>
    <ds:schemaRef ds:uri="99109f2d-2033-4832-b1f2-706adb3be944"/>
  </ds:schemaRefs>
</ds:datastoreItem>
</file>

<file path=customXml/itemProps3.xml><?xml version="1.0" encoding="utf-8"?>
<ds:datastoreItem xmlns:ds="http://schemas.openxmlformats.org/officeDocument/2006/customXml" ds:itemID="{6896F0BA-2FA5-4DA3-9F35-391467C7C3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23</Words>
  <Application>Microsoft Office PowerPoint</Application>
  <PresentationFormat>Ecrã Panorâmico</PresentationFormat>
  <Paragraphs>8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CONGRESSO INTERNACIONAL - IntNSA PORTUGAL  Desafios, Limites e Competências em Comportamentos Aditivos e Dependências (CAD)</dc:title>
  <dc:creator>O</dc:creator>
  <cp:lastModifiedBy>Gabinete de Comunicação e Internacionalização ESSLei</cp:lastModifiedBy>
  <cp:revision>5</cp:revision>
  <dcterms:created xsi:type="dcterms:W3CDTF">2020-11-04T13:25:25Z</dcterms:created>
  <dcterms:modified xsi:type="dcterms:W3CDTF">2024-03-23T11:15:29Z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0x010100160F2AFFA7C70C4B9903B0D28D62BE2F</vt:lpwstr>
  </property>
  <property fmtid="{D5CDD505-2E9C-101B-9397-08002B2CF9AE}" pid="3" name="MediaServiceImageTags">
    <vt:lpwstr/>
  </property>
</Properties>
</file>