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383" r:id="rId6"/>
    <p:sldId id="391" r:id="rId7"/>
    <p:sldId id="408" r:id="rId8"/>
    <p:sldId id="3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6327" autoAdjust="0"/>
  </p:normalViewPr>
  <p:slideViewPr>
    <p:cSldViewPr snapToGrid="0">
      <p:cViewPr varScale="1">
        <p:scale>
          <a:sx n="96" d="100"/>
          <a:sy n="96" d="100"/>
        </p:scale>
        <p:origin x="21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pt-PT"/>
              <a:t>Clique no ícone para adicionar uma tabela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043" y="1887165"/>
            <a:ext cx="8440261" cy="1816153"/>
          </a:xfrm>
        </p:spPr>
        <p:txBody>
          <a:bodyPr/>
          <a:lstStyle/>
          <a:p>
            <a:pPr algn="ctr"/>
            <a:r>
              <a:rPr lang="pt-PT" sz="5400" dirty="0"/>
              <a:t>Título da apresentação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069150D-B36B-8840-18DB-235507CF95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24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6338F0-8462-71B5-F930-81A78E031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175" y="0"/>
            <a:ext cx="5800928" cy="161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0ADAC1C-CD5F-1221-D4A9-1B792A3B09EC}"/>
              </a:ext>
            </a:extLst>
          </p:cNvPr>
          <p:cNvSpPr txBox="1">
            <a:spLocks/>
          </p:cNvSpPr>
          <p:nvPr/>
        </p:nvSpPr>
        <p:spPr>
          <a:xfrm>
            <a:off x="390779" y="242478"/>
            <a:ext cx="5620915" cy="6655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0" dirty="0">
                <a:latin typeface="+mn-lt"/>
              </a:rPr>
              <a:t>II Encontro de Enfermagem de Saúde Familiar da Escola Superior de Saúde do </a:t>
            </a:r>
            <a:r>
              <a:rPr lang="pt-PT" sz="2000" b="0" dirty="0" err="1">
                <a:latin typeface="+mn-lt"/>
              </a:rPr>
              <a:t>IPLeiria</a:t>
            </a:r>
            <a:r>
              <a:rPr lang="pt-PT" sz="2000" b="0" dirty="0">
                <a:latin typeface="+mn-lt"/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56F5E2-8A73-B667-5434-661EC9E92A2D}"/>
              </a:ext>
            </a:extLst>
          </p:cNvPr>
          <p:cNvSpPr txBox="1">
            <a:spLocks/>
          </p:cNvSpPr>
          <p:nvPr/>
        </p:nvSpPr>
        <p:spPr>
          <a:xfrm>
            <a:off x="6011694" y="4349608"/>
            <a:ext cx="5620915" cy="66559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2000" b="0" dirty="0">
                <a:latin typeface="+mn-lt"/>
              </a:rPr>
              <a:t>Autor 1; autor2; autor 3...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A72B40-ACC2-704C-4A55-73824EAB961B}"/>
              </a:ext>
            </a:extLst>
          </p:cNvPr>
          <p:cNvSpPr txBox="1">
            <a:spLocks/>
          </p:cNvSpPr>
          <p:nvPr/>
        </p:nvSpPr>
        <p:spPr>
          <a:xfrm>
            <a:off x="7628892" y="6332706"/>
            <a:ext cx="2386517" cy="39954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sz="1800" b="0" dirty="0">
                <a:latin typeface="+mn-lt"/>
              </a:rPr>
              <a:t>Leiria, [data]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866775"/>
            <a:ext cx="6787747" cy="916304"/>
          </a:xfrm>
        </p:spPr>
        <p:txBody>
          <a:bodyPr/>
          <a:lstStyle/>
          <a:p>
            <a:r>
              <a:rPr lang="en-US" dirty="0" err="1"/>
              <a:t>Conteúdos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/>
          <a:lstStyle/>
          <a:p>
            <a:r>
              <a:rPr lang="pt-PT" dirty="0"/>
              <a:t>Introdução</a:t>
            </a:r>
          </a:p>
          <a:p>
            <a:r>
              <a:rPr lang="pt-PT" dirty="0"/>
              <a:t>Objetivos</a:t>
            </a:r>
          </a:p>
          <a:p>
            <a:r>
              <a:rPr lang="pt-PT" dirty="0"/>
              <a:t>Metodologia</a:t>
            </a:r>
          </a:p>
          <a:p>
            <a:r>
              <a:rPr lang="pt-PT" dirty="0"/>
              <a:t>Resultados e Discussão</a:t>
            </a:r>
          </a:p>
          <a:p>
            <a:r>
              <a:rPr lang="pt-PT" dirty="0"/>
              <a:t>Conclusões</a:t>
            </a:r>
          </a:p>
          <a:p>
            <a:r>
              <a:rPr lang="pt-PT" dirty="0"/>
              <a:t>Referências Bibliográficas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4F75E39-4D81-0BBF-D969-83A2BF21D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5522"/>
            <a:ext cx="12192000" cy="242478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99CAEFD-7554-EE03-887D-26B23C20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328" y="4698460"/>
            <a:ext cx="3283126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pt-PT"/>
              <a:t>Título do capítulo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pt-PT" dirty="0"/>
              <a:t>Faça contato visual com o público para criar uma sensação de intimidade e envolvimento</a:t>
            </a:r>
          </a:p>
          <a:p>
            <a:r>
              <a:rPr lang="pt-PT" dirty="0"/>
              <a:t>Utilize um volume de voz adequado para que o passam ouvir bem</a:t>
            </a:r>
          </a:p>
          <a:p>
            <a:r>
              <a:rPr lang="pt-PT" dirty="0"/>
              <a:t>Utilize tamanhos de letra e um esquema de cores que facilitem a visualização dos diapositivos
Inclua histórias relacionáveis na apresentação usando narrativas que tornam a sua mensagem memorável e impactante
Incentive uma discussão final com o público e forneça respostas ponderadas para aumentar a participação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821022B-7649-F95D-4A83-10559B284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pt-PT" dirty="0"/>
              <a:t>Título do capítulo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4490827" cy="3597470"/>
          </a:xfrm>
        </p:spPr>
        <p:txBody>
          <a:bodyPr/>
          <a:lstStyle/>
          <a:p>
            <a:r>
              <a:rPr lang="pt-PT" dirty="0"/>
              <a:t>A comunicação não verbal é uma ferramenta poderosa para falar em público. Envolve variar o tom e o volume para transmitir emoção, enfatizar pontos e manter o interesse.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881898" y="2676525"/>
            <a:ext cx="4490827" cy="3597470"/>
          </a:xfrm>
        </p:spPr>
        <p:txBody>
          <a:bodyPr/>
          <a:lstStyle/>
          <a:p>
            <a:r>
              <a:rPr lang="pt-PT" dirty="0"/>
              <a:t>Uma linguagem corporal eficaz melhora a sua mensagem, tornando-a mais impactante e memorável:
Contacto visual significativo
Gestos propositais
Manter uma boa postura
Controle as suas expressões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AA2D303-BDC5-B5D5-AC5B-90C46A6B28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5522"/>
            <a:ext cx="12192000" cy="24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217905"/>
            <a:ext cx="5486400" cy="1485413"/>
          </a:xfrm>
        </p:spPr>
        <p:txBody>
          <a:bodyPr/>
          <a:lstStyle/>
          <a:p>
            <a:r>
              <a:rPr lang="pt-PT"/>
              <a:t>Obrigado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pt-PT" dirty="0"/>
              <a:t>Autor que apresentou</a:t>
            </a:r>
          </a:p>
          <a:p>
            <a:endParaRPr lang="pt-PT" dirty="0"/>
          </a:p>
          <a:p>
            <a:r>
              <a:rPr lang="pt-PT" dirty="0"/>
              <a:t>Email do autor que apresentou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38AF6F-82CD-9A63-ADA5-09F538262E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5522"/>
            <a:ext cx="12192000" cy="242478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A225C4E-549D-A8C3-B45A-C7FEB5DDA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1"/>
            <a:ext cx="4746291" cy="1321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annual presentation" id="{ECC17696-A58A-D14A-8295-2F3855393C2D}" vid="{6720A0AA-046F-7448-8D9F-219DDE933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8A8ECD1-788F-484B-9043-D957FCFDF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0FE134-9032-4C7F-BC57-C7DE3F833363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Template Comunicação Oral 1</Template>
  <TotalTime>0</TotalTime>
  <Words>196</Words>
  <Application>Microsoft Office PowerPoint</Application>
  <PresentationFormat>Ecrã Panorâmico</PresentationFormat>
  <Paragraphs>27</Paragraphs>
  <Slides>5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Custom</vt:lpstr>
      <vt:lpstr>Título da apresentação</vt:lpstr>
      <vt:lpstr>Conteúdos</vt:lpstr>
      <vt:lpstr>Título do capítulo</vt:lpstr>
      <vt:lpstr>Título do capítulo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Rui Filipe Soares Cordeiro</dc:creator>
  <cp:lastModifiedBy>Rui Filipe Soares Cordeiro</cp:lastModifiedBy>
  <cp:revision>1</cp:revision>
  <dcterms:created xsi:type="dcterms:W3CDTF">2025-03-10T16:11:55Z</dcterms:created>
  <dcterms:modified xsi:type="dcterms:W3CDTF">2025-03-10T16:12:27Z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