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D8E293-A365-AF85-8A31-2279E22DC91C}" v="131" dt="2025-01-04T16:04:26.1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740" autoAdjust="0"/>
  </p:normalViewPr>
  <p:slideViewPr>
    <p:cSldViewPr snapToGrid="0">
      <p:cViewPr varScale="1">
        <p:scale>
          <a:sx n="31" d="100"/>
          <a:sy n="31" d="100"/>
        </p:scale>
        <p:origin x="8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2424" y="1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90D19F-9EE3-43D8-9670-6A58E05C31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D55E1F-C225-46B0-8D02-A7F01D1EEC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6D841-7B3C-47AF-987F-072B4B4DB2FC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CF677B-DDC3-4004-9B1B-95E07E15D2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D43975-40E2-4F98-BE43-D14876F362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C8066-2EF6-4176-9ACB-F71BDAE9FFE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032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E7DBF-46FE-4FD5-AC56-18193FB86556}" type="datetimeFigureOut">
              <a:rPr lang="en-US" noProof="0" smtClean="0"/>
              <a:t>3/10/2025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54082-0EDA-40C0-B23E-AB88047B2438}" type="slidenum">
              <a:rPr lang="en-US" noProof="0" smtClean="0"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5093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54082-0EDA-40C0-B23E-AB88047B24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518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75420" y="2493085"/>
            <a:ext cx="4971618" cy="2033753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69348" y="2493085"/>
            <a:ext cx="4984220" cy="203375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108192" y="2842697"/>
            <a:ext cx="0" cy="1334530"/>
          </a:xfrm>
          <a:prstGeom prst="line">
            <a:avLst/>
          </a:prstGeom>
          <a:ln w="889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 descr="Color filled rectangle border"/>
          <p:cNvSpPr/>
          <p:nvPr userDrawn="1"/>
        </p:nvSpPr>
        <p:spPr>
          <a:xfrm>
            <a:off x="0" y="6479628"/>
            <a:ext cx="3054096" cy="3783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 descr="Color filled rectangle border"/>
          <p:cNvSpPr/>
          <p:nvPr userDrawn="1"/>
        </p:nvSpPr>
        <p:spPr>
          <a:xfrm>
            <a:off x="3054096" y="6479628"/>
            <a:ext cx="3054096" cy="3783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 descr="Color filled rectangle border"/>
          <p:cNvSpPr/>
          <p:nvPr userDrawn="1"/>
        </p:nvSpPr>
        <p:spPr>
          <a:xfrm>
            <a:off x="6108192" y="6479628"/>
            <a:ext cx="3054096" cy="3783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 descr="Color filled rectangle border"/>
          <p:cNvSpPr/>
          <p:nvPr userDrawn="1"/>
        </p:nvSpPr>
        <p:spPr>
          <a:xfrm>
            <a:off x="9137904" y="6479628"/>
            <a:ext cx="3054096" cy="3783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708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18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47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51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2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610211"/>
            <a:ext cx="6934201" cy="9654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1" y="2727433"/>
            <a:ext cx="6934200" cy="258554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1400"/>
              </a:spcAft>
              <a:buNone/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7" name="Rectangle 6" descr="Color filled rectangle border"/>
          <p:cNvSpPr/>
          <p:nvPr userDrawn="1"/>
        </p:nvSpPr>
        <p:spPr>
          <a:xfrm>
            <a:off x="0" y="6479628"/>
            <a:ext cx="3054096" cy="3783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 descr="Color filled rectangle border"/>
          <p:cNvSpPr/>
          <p:nvPr userDrawn="1"/>
        </p:nvSpPr>
        <p:spPr>
          <a:xfrm>
            <a:off x="3054096" y="6479628"/>
            <a:ext cx="3054096" cy="37837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 descr="Color filled rectangle border"/>
          <p:cNvSpPr/>
          <p:nvPr userDrawn="1"/>
        </p:nvSpPr>
        <p:spPr>
          <a:xfrm>
            <a:off x="6108192" y="6479628"/>
            <a:ext cx="3054096" cy="3783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 descr="Color filled rectangle border"/>
          <p:cNvSpPr/>
          <p:nvPr userDrawn="1"/>
        </p:nvSpPr>
        <p:spPr>
          <a:xfrm>
            <a:off x="9137904" y="6479628"/>
            <a:ext cx="3054096" cy="3783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91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Mon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837386" cy="99070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26758" y="2380595"/>
            <a:ext cx="4748828" cy="450383"/>
          </a:xfrm>
        </p:spPr>
        <p:txBody>
          <a:bodyPr>
            <a:normAutofit/>
          </a:bodyPr>
          <a:lstStyle>
            <a:lvl1pPr marL="0" indent="0">
              <a:buNone/>
              <a:tabLst>
                <a:tab pos="850392" algn="ctr"/>
                <a:tab pos="1545336" algn="ctr"/>
                <a:tab pos="2240280" algn="ctr"/>
                <a:tab pos="2926080" algn="ctr"/>
                <a:tab pos="3621024" algn="ctr"/>
                <a:tab pos="4315968" algn="ctr"/>
              </a:tabLst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58454" y="2317530"/>
            <a:ext cx="4795345" cy="4083269"/>
          </a:xfrm>
        </p:spPr>
        <p:txBody>
          <a:bodyPr>
            <a:normAutofit/>
          </a:bodyPr>
          <a:lstStyle>
            <a:lvl1pPr marL="0" indent="0">
              <a:lnSpc>
                <a:spcPct val="137000"/>
              </a:lnSpc>
              <a:spcBef>
                <a:spcPts val="0"/>
              </a:spcBef>
              <a:buNone/>
              <a:defRPr sz="17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557963" y="365125"/>
            <a:ext cx="4795837" cy="990709"/>
          </a:xfr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Month</a:t>
            </a:r>
          </a:p>
        </p:txBody>
      </p:sp>
      <p:grpSp>
        <p:nvGrpSpPr>
          <p:cNvPr id="23" name="Group 22" descr="Dashed lines"/>
          <p:cNvGrpSpPr/>
          <p:nvPr userDrawn="1"/>
        </p:nvGrpSpPr>
        <p:grpSpPr>
          <a:xfrm>
            <a:off x="6557963" y="2680139"/>
            <a:ext cx="4795836" cy="3565213"/>
            <a:chOff x="6557963" y="2680139"/>
            <a:chExt cx="4795836" cy="3565213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3"/>
          <p:cNvSpPr/>
          <p:nvPr userDrawn="1"/>
        </p:nvSpPr>
        <p:spPr>
          <a:xfrm>
            <a:off x="838200" y="1618737"/>
            <a:ext cx="4837386" cy="5488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Text</a:t>
            </a:r>
          </a:p>
        </p:txBody>
      </p:sp>
      <p:grpSp>
        <p:nvGrpSpPr>
          <p:cNvPr id="25" name="Group 24" descr="Circle shapes"/>
          <p:cNvGrpSpPr/>
          <p:nvPr userDrawn="1"/>
        </p:nvGrpSpPr>
        <p:grpSpPr>
          <a:xfrm>
            <a:off x="987552" y="3151398"/>
            <a:ext cx="4471416" cy="2875416"/>
            <a:chOff x="987552" y="3151398"/>
            <a:chExt cx="4471416" cy="2875416"/>
          </a:xfrm>
        </p:grpSpPr>
        <p:grpSp>
          <p:nvGrpSpPr>
            <p:cNvPr id="26" name="Group 25"/>
            <p:cNvGrpSpPr/>
            <p:nvPr/>
          </p:nvGrpSpPr>
          <p:grpSpPr>
            <a:xfrm>
              <a:off x="987552" y="3151398"/>
              <a:ext cx="4471416" cy="310901"/>
              <a:chOff x="987552" y="3151398"/>
              <a:chExt cx="4471416" cy="310901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987552" y="315140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682496" y="315140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2377440" y="315140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3063240" y="315140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758184" y="315140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4453128" y="3151399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5148072" y="3151398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987552" y="3792532"/>
              <a:ext cx="4471416" cy="310901"/>
              <a:chOff x="987552" y="3792532"/>
              <a:chExt cx="4471416" cy="310901"/>
            </a:xfrm>
          </p:grpSpPr>
          <p:sp>
            <p:nvSpPr>
              <p:cNvPr id="52" name="Oval 51"/>
              <p:cNvSpPr/>
              <p:nvPr/>
            </p:nvSpPr>
            <p:spPr>
              <a:xfrm>
                <a:off x="987552" y="3792537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682496" y="3792536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2377440" y="379253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063240" y="379253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758184" y="379253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4453128" y="379253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5148072" y="379253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987552" y="4433661"/>
              <a:ext cx="4471416" cy="310901"/>
              <a:chOff x="987552" y="4433661"/>
              <a:chExt cx="4471416" cy="310901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987552" y="4433666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1682496" y="443366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2377440" y="443366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3063240" y="443366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3758184" y="443366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4453128" y="443366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5148072" y="4433661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987552" y="5074788"/>
              <a:ext cx="4471416" cy="310901"/>
              <a:chOff x="987552" y="5074788"/>
              <a:chExt cx="4471416" cy="310901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987552" y="507479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1682496" y="5074792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377440" y="507479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063240" y="507479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3758184" y="5074790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453128" y="5074789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5148072" y="5074788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987552" y="5715913"/>
              <a:ext cx="4471416" cy="310901"/>
              <a:chOff x="987552" y="5715913"/>
              <a:chExt cx="4471416" cy="310901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987552" y="5715918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682496" y="5715917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2377440" y="571591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063240" y="571591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758184" y="5715915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4453128" y="5715914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5148072" y="5715913"/>
                <a:ext cx="310896" cy="310896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214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Mon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837386" cy="99070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96112" y="2929835"/>
            <a:ext cx="3310128" cy="369421"/>
          </a:xfrm>
        </p:spPr>
        <p:txBody>
          <a:bodyPr>
            <a:normAutofit/>
          </a:bodyPr>
          <a:lstStyle>
            <a:lvl1pPr marL="0" indent="0">
              <a:buNone/>
              <a:tabLst>
                <a:tab pos="576072" algn="ctr"/>
                <a:tab pos="1051560" algn="ctr"/>
                <a:tab pos="1527048" algn="ctr"/>
                <a:tab pos="2002536" algn="ctr"/>
                <a:tab pos="2478024" algn="ctr"/>
                <a:tab pos="2953512" algn="ctr"/>
              </a:tabLst>
              <a:defRPr sz="1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42460" y="2930778"/>
            <a:ext cx="3310128" cy="362604"/>
          </a:xfrm>
        </p:spPr>
        <p:txBody>
          <a:bodyPr>
            <a:normAutofit/>
          </a:bodyPr>
          <a:lstStyle>
            <a:lvl1pPr marL="0" indent="0">
              <a:buNone/>
              <a:tabLst>
                <a:tab pos="576072" algn="ctr"/>
                <a:tab pos="1051560" algn="ctr"/>
                <a:tab pos="1527048" algn="ctr"/>
                <a:tab pos="2002536" algn="ctr"/>
                <a:tab pos="2478024" algn="ctr"/>
                <a:tab pos="2953512" algn="ctr"/>
              </a:tabLst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557963" y="365125"/>
            <a:ext cx="4795837" cy="990709"/>
          </a:xfr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Month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7988808" y="2929835"/>
            <a:ext cx="3310128" cy="369421"/>
          </a:xfrm>
        </p:spPr>
        <p:txBody>
          <a:bodyPr>
            <a:normAutofit/>
          </a:bodyPr>
          <a:lstStyle>
            <a:lvl1pPr marL="0" indent="0">
              <a:buNone/>
              <a:tabLst>
                <a:tab pos="576072" algn="ctr"/>
                <a:tab pos="1051560" algn="ctr"/>
                <a:tab pos="1527048" algn="ctr"/>
                <a:tab pos="2002536" algn="ctr"/>
                <a:tab pos="2478024" algn="ctr"/>
                <a:tab pos="2953512" algn="ctr"/>
              </a:tabLst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813486" y="1915303"/>
            <a:ext cx="3364993" cy="7537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364076" y="1915303"/>
            <a:ext cx="3364992" cy="7537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7914665" y="1920240"/>
            <a:ext cx="3364992" cy="75376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grpSp>
        <p:nvGrpSpPr>
          <p:cNvPr id="11" name="Group 10" descr="Circle shapes"/>
          <p:cNvGrpSpPr/>
          <p:nvPr userDrawn="1"/>
        </p:nvGrpSpPr>
        <p:grpSpPr>
          <a:xfrm>
            <a:off x="964478" y="3558746"/>
            <a:ext cx="3082157" cy="2218040"/>
            <a:chOff x="976835" y="3558746"/>
            <a:chExt cx="3082157" cy="2218040"/>
          </a:xfrm>
        </p:grpSpPr>
        <p:grpSp>
          <p:nvGrpSpPr>
            <p:cNvPr id="12" name="Group 11"/>
            <p:cNvGrpSpPr/>
            <p:nvPr/>
          </p:nvGrpSpPr>
          <p:grpSpPr>
            <a:xfrm>
              <a:off x="977464" y="3558746"/>
              <a:ext cx="3081528" cy="228600"/>
              <a:chOff x="914400" y="3558746"/>
              <a:chExt cx="3081528" cy="22860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977464" y="4056106"/>
              <a:ext cx="3081528" cy="228600"/>
              <a:chOff x="914400" y="3558746"/>
              <a:chExt cx="3081528" cy="228600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976835" y="4553466"/>
              <a:ext cx="3081528" cy="228600"/>
              <a:chOff x="914400" y="3558746"/>
              <a:chExt cx="3081528" cy="22860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976835" y="5046565"/>
              <a:ext cx="3081528" cy="228600"/>
              <a:chOff x="914400" y="3558746"/>
              <a:chExt cx="3081528" cy="22860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976835" y="5548186"/>
              <a:ext cx="3081528" cy="228600"/>
              <a:chOff x="914400" y="3558746"/>
              <a:chExt cx="3081528" cy="228600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52" name="Group 51" descr="Circle shapes"/>
          <p:cNvGrpSpPr/>
          <p:nvPr userDrawn="1"/>
        </p:nvGrpSpPr>
        <p:grpSpPr>
          <a:xfrm>
            <a:off x="4517850" y="3558746"/>
            <a:ext cx="3082157" cy="2218040"/>
            <a:chOff x="976835" y="3558746"/>
            <a:chExt cx="3082157" cy="2218040"/>
          </a:xfrm>
        </p:grpSpPr>
        <p:grpSp>
          <p:nvGrpSpPr>
            <p:cNvPr id="53" name="Group 52"/>
            <p:cNvGrpSpPr/>
            <p:nvPr/>
          </p:nvGrpSpPr>
          <p:grpSpPr>
            <a:xfrm>
              <a:off x="977464" y="3558746"/>
              <a:ext cx="3081528" cy="228600"/>
              <a:chOff x="914400" y="3558746"/>
              <a:chExt cx="3081528" cy="228600"/>
            </a:xfrm>
          </p:grpSpPr>
          <p:sp>
            <p:nvSpPr>
              <p:cNvPr id="86" name="Oval 85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977464" y="4056106"/>
              <a:ext cx="3081528" cy="228600"/>
              <a:chOff x="914400" y="3558746"/>
              <a:chExt cx="3081528" cy="228600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976835" y="4553466"/>
              <a:ext cx="3081528" cy="228600"/>
              <a:chOff x="914400" y="3558746"/>
              <a:chExt cx="3081528" cy="22860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976835" y="5046565"/>
              <a:ext cx="3081528" cy="228600"/>
              <a:chOff x="914400" y="3558746"/>
              <a:chExt cx="3081528" cy="228600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976835" y="5548186"/>
              <a:ext cx="3081528" cy="228600"/>
              <a:chOff x="914400" y="3558746"/>
              <a:chExt cx="3081528" cy="228600"/>
            </a:xfrm>
          </p:grpSpPr>
          <p:sp>
            <p:nvSpPr>
              <p:cNvPr id="58" name="Oval 57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93" name="Group 92" descr="Circle shapes"/>
          <p:cNvGrpSpPr/>
          <p:nvPr userDrawn="1"/>
        </p:nvGrpSpPr>
        <p:grpSpPr>
          <a:xfrm>
            <a:off x="8068440" y="3558746"/>
            <a:ext cx="3082157" cy="2218040"/>
            <a:chOff x="976835" y="3558746"/>
            <a:chExt cx="3082157" cy="2218040"/>
          </a:xfrm>
        </p:grpSpPr>
        <p:grpSp>
          <p:nvGrpSpPr>
            <p:cNvPr id="94" name="Group 93"/>
            <p:cNvGrpSpPr/>
            <p:nvPr/>
          </p:nvGrpSpPr>
          <p:grpSpPr>
            <a:xfrm>
              <a:off x="977464" y="3558746"/>
              <a:ext cx="3081528" cy="228600"/>
              <a:chOff x="914400" y="3558746"/>
              <a:chExt cx="3081528" cy="228600"/>
            </a:xfrm>
          </p:grpSpPr>
          <p:sp>
            <p:nvSpPr>
              <p:cNvPr id="127" name="Oval 126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977464" y="4056106"/>
              <a:ext cx="3081528" cy="228600"/>
              <a:chOff x="914400" y="3558746"/>
              <a:chExt cx="3081528" cy="228600"/>
            </a:xfrm>
          </p:grpSpPr>
          <p:sp>
            <p:nvSpPr>
              <p:cNvPr id="120" name="Oval 119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>
              <a:off x="976835" y="4553466"/>
              <a:ext cx="3081528" cy="228600"/>
              <a:chOff x="914400" y="3558746"/>
              <a:chExt cx="3081528" cy="22860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7" name="Group 96"/>
            <p:cNvGrpSpPr/>
            <p:nvPr/>
          </p:nvGrpSpPr>
          <p:grpSpPr>
            <a:xfrm>
              <a:off x="976835" y="5046565"/>
              <a:ext cx="3081528" cy="228600"/>
              <a:chOff x="914400" y="3558746"/>
              <a:chExt cx="3081528" cy="228600"/>
            </a:xfrm>
          </p:grpSpPr>
          <p:sp>
            <p:nvSpPr>
              <p:cNvPr id="106" name="Oval 105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976835" y="5548186"/>
              <a:ext cx="3081528" cy="228600"/>
              <a:chOff x="914400" y="3558746"/>
              <a:chExt cx="3081528" cy="22860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914400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138988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1865376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2340864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2816352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3288425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3767328" y="3558746"/>
                <a:ext cx="228600" cy="228600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1983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Mon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837386" cy="990709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198" y="1877694"/>
            <a:ext cx="2487168" cy="369421"/>
          </a:xfrm>
        </p:spPr>
        <p:txBody>
          <a:bodyPr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41662" y="1877694"/>
            <a:ext cx="2487168" cy="362604"/>
          </a:xfrm>
        </p:spPr>
        <p:txBody>
          <a:bodyPr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557963" y="365125"/>
            <a:ext cx="4795837" cy="990709"/>
          </a:xfrm>
        </p:spPr>
        <p:txBody>
          <a:bodyPr anchor="ctr">
            <a:normAutofit/>
          </a:bodyPr>
          <a:lstStyle>
            <a:lvl1pPr marL="0" indent="0" algn="r">
              <a:buNone/>
              <a:defRPr sz="24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Month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6213291" y="1881347"/>
            <a:ext cx="2487168" cy="369421"/>
          </a:xfrm>
        </p:spPr>
        <p:txBody>
          <a:bodyPr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12" hasCustomPrompt="1"/>
          </p:nvPr>
        </p:nvSpPr>
        <p:spPr>
          <a:xfrm>
            <a:off x="8884920" y="1881348"/>
            <a:ext cx="2487168" cy="369421"/>
          </a:xfrm>
        </p:spPr>
        <p:txBody>
          <a:bodyPr anchor="ctr">
            <a:normAutofit/>
          </a:bodyPr>
          <a:lstStyle>
            <a:lvl1pPr marL="0" indent="0">
              <a:buNone/>
              <a:tabLst>
                <a:tab pos="429768" algn="ctr"/>
                <a:tab pos="795528" algn="ctr"/>
                <a:tab pos="1161288" algn="ctr"/>
                <a:tab pos="1527048" algn="ctr"/>
                <a:tab pos="1892808" algn="ctr"/>
                <a:tab pos="2258568" algn="ctr"/>
              </a:tabLst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838198" y="1355834"/>
            <a:ext cx="2468880" cy="5133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3541662" y="1355834"/>
            <a:ext cx="2468880" cy="5133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6213291" y="1355834"/>
            <a:ext cx="2468880" cy="51330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8884920" y="1355834"/>
            <a:ext cx="2468880" cy="5133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Text</a:t>
            </a:r>
          </a:p>
        </p:txBody>
      </p:sp>
      <p:grpSp>
        <p:nvGrpSpPr>
          <p:cNvPr id="21" name="Group 20" descr="Circle shapes"/>
          <p:cNvGrpSpPr/>
          <p:nvPr userDrawn="1"/>
        </p:nvGrpSpPr>
        <p:grpSpPr>
          <a:xfrm>
            <a:off x="905433" y="2393577"/>
            <a:ext cx="2358975" cy="1394592"/>
            <a:chOff x="905433" y="2595282"/>
            <a:chExt cx="2358975" cy="1394592"/>
          </a:xfrm>
        </p:grpSpPr>
        <p:grpSp>
          <p:nvGrpSpPr>
            <p:cNvPr id="22" name="Group 21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55" name="Oval 54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62" name="Group 61" descr="Circle shapes"/>
          <p:cNvGrpSpPr/>
          <p:nvPr userDrawn="1"/>
        </p:nvGrpSpPr>
        <p:grpSpPr>
          <a:xfrm>
            <a:off x="6287795" y="2393577"/>
            <a:ext cx="2358975" cy="1394592"/>
            <a:chOff x="905433" y="2595282"/>
            <a:chExt cx="2358975" cy="1394592"/>
          </a:xfrm>
        </p:grpSpPr>
        <p:grpSp>
          <p:nvGrpSpPr>
            <p:cNvPr id="63" name="Group 62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96" name="Oval 95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89" name="Oval 88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82" name="Oval 81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03" name="Group 102" descr="Circle shapes"/>
          <p:cNvGrpSpPr/>
          <p:nvPr userDrawn="1"/>
        </p:nvGrpSpPr>
        <p:grpSpPr>
          <a:xfrm>
            <a:off x="3596614" y="2393621"/>
            <a:ext cx="2358975" cy="1394592"/>
            <a:chOff x="905433" y="2595282"/>
            <a:chExt cx="2358975" cy="1394592"/>
          </a:xfrm>
        </p:grpSpPr>
        <p:grpSp>
          <p:nvGrpSpPr>
            <p:cNvPr id="104" name="Group 103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137" name="Oval 136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130" name="Oval 129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123" name="Oval 122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116" name="Oval 115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44" name="Group 143" descr="Circle shapes"/>
          <p:cNvGrpSpPr/>
          <p:nvPr userDrawn="1"/>
        </p:nvGrpSpPr>
        <p:grpSpPr>
          <a:xfrm>
            <a:off x="8969655" y="2395728"/>
            <a:ext cx="2358975" cy="1394592"/>
            <a:chOff x="905433" y="2595282"/>
            <a:chExt cx="2358975" cy="1394592"/>
          </a:xfrm>
        </p:grpSpPr>
        <p:grpSp>
          <p:nvGrpSpPr>
            <p:cNvPr id="145" name="Group 144"/>
            <p:cNvGrpSpPr/>
            <p:nvPr/>
          </p:nvGrpSpPr>
          <p:grpSpPr>
            <a:xfrm>
              <a:off x="905433" y="2595282"/>
              <a:ext cx="2358975" cy="179758"/>
              <a:chOff x="891986" y="2595282"/>
              <a:chExt cx="2358975" cy="179758"/>
            </a:xfrm>
          </p:grpSpPr>
          <p:sp>
            <p:nvSpPr>
              <p:cNvPr id="178" name="Oval 177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3" name="Oval 182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905433" y="2903611"/>
              <a:ext cx="2358975" cy="179758"/>
              <a:chOff x="891986" y="2595282"/>
              <a:chExt cx="2358975" cy="179758"/>
            </a:xfrm>
          </p:grpSpPr>
          <p:sp>
            <p:nvSpPr>
              <p:cNvPr id="171" name="Oval 170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47" name="Group 146"/>
            <p:cNvGrpSpPr/>
            <p:nvPr/>
          </p:nvGrpSpPr>
          <p:grpSpPr>
            <a:xfrm>
              <a:off x="905433" y="3205216"/>
              <a:ext cx="2358975" cy="179758"/>
              <a:chOff x="891986" y="2595282"/>
              <a:chExt cx="2358975" cy="179758"/>
            </a:xfrm>
          </p:grpSpPr>
          <p:sp>
            <p:nvSpPr>
              <p:cNvPr id="164" name="Oval 163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>
              <a:off x="905433" y="3500097"/>
              <a:ext cx="2358975" cy="179758"/>
              <a:chOff x="891986" y="2595282"/>
              <a:chExt cx="2358975" cy="179758"/>
            </a:xfrm>
          </p:grpSpPr>
          <p:sp>
            <p:nvSpPr>
              <p:cNvPr id="157" name="Oval 156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905433" y="3810116"/>
              <a:ext cx="2358975" cy="179758"/>
              <a:chOff x="891986" y="2595282"/>
              <a:chExt cx="2358975" cy="179758"/>
            </a:xfrm>
          </p:grpSpPr>
          <p:sp>
            <p:nvSpPr>
              <p:cNvPr id="150" name="Oval 149"/>
              <p:cNvSpPr/>
              <p:nvPr/>
            </p:nvSpPr>
            <p:spPr>
              <a:xfrm>
                <a:off x="891986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124842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161418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197994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2345705" y="2596896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2711465" y="2600228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3077225" y="2595282"/>
                <a:ext cx="173736" cy="174812"/>
              </a:xfrm>
              <a:prstGeom prst="ellipse">
                <a:avLst/>
              </a:pr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349" name="Group 348" descr="Dashed lines"/>
          <p:cNvGrpSpPr/>
          <p:nvPr userDrawn="1"/>
        </p:nvGrpSpPr>
        <p:grpSpPr>
          <a:xfrm>
            <a:off x="896377" y="4239037"/>
            <a:ext cx="2384144" cy="2121587"/>
            <a:chOff x="6557963" y="2680139"/>
            <a:chExt cx="4795836" cy="3565213"/>
          </a:xfrm>
        </p:grpSpPr>
        <p:cxnSp>
          <p:nvCxnSpPr>
            <p:cNvPr id="350" name="Straight Connector 349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Connector 350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Connector 351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Connector 352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Straight Connector 353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Straight Connector 354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Connector 355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7" name="Straight Connector 356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8" name="Straight Connector 357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Connector 358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Connector 359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2" name="Group 361" descr="Dashed lines"/>
          <p:cNvGrpSpPr/>
          <p:nvPr userDrawn="1"/>
        </p:nvGrpSpPr>
        <p:grpSpPr>
          <a:xfrm>
            <a:off x="3599840" y="4239037"/>
            <a:ext cx="2384144" cy="2121587"/>
            <a:chOff x="6557963" y="2680139"/>
            <a:chExt cx="4795836" cy="3565213"/>
          </a:xfrm>
        </p:grpSpPr>
        <p:cxnSp>
          <p:nvCxnSpPr>
            <p:cNvPr id="363" name="Straight Connector 362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Connector 363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Connector 364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Straight Connector 365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Straight Connector 366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Straight Connector 367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9" name="Straight Connector 368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0" name="Straight Connector 369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Connector 372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5" name="Group 374" descr="Dashed lines"/>
          <p:cNvGrpSpPr/>
          <p:nvPr userDrawn="1"/>
        </p:nvGrpSpPr>
        <p:grpSpPr>
          <a:xfrm>
            <a:off x="6298027" y="4239037"/>
            <a:ext cx="2384144" cy="2121587"/>
            <a:chOff x="6557963" y="2680139"/>
            <a:chExt cx="4795836" cy="3565213"/>
          </a:xfrm>
        </p:grpSpPr>
        <p:cxnSp>
          <p:nvCxnSpPr>
            <p:cNvPr id="376" name="Straight Connector 375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Connector 376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Connector 377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Straight Connector 381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Straight Connector 382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Connector 383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Connector 384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Straight Connector 385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1" name="Group 400" descr="Dashed lines"/>
          <p:cNvGrpSpPr/>
          <p:nvPr userDrawn="1"/>
        </p:nvGrpSpPr>
        <p:grpSpPr>
          <a:xfrm>
            <a:off x="8996214" y="4232850"/>
            <a:ext cx="2384144" cy="2121587"/>
            <a:chOff x="6557963" y="2680139"/>
            <a:chExt cx="4795836" cy="3565213"/>
          </a:xfrm>
        </p:grpSpPr>
        <p:cxnSp>
          <p:nvCxnSpPr>
            <p:cNvPr id="402" name="Straight Connector 401"/>
            <p:cNvCxnSpPr/>
            <p:nvPr userDrawn="1"/>
          </p:nvCxnSpPr>
          <p:spPr>
            <a:xfrm>
              <a:off x="6557963" y="2680139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/>
            <p:cNvCxnSpPr/>
            <p:nvPr userDrawn="1"/>
          </p:nvCxnSpPr>
          <p:spPr>
            <a:xfrm>
              <a:off x="6557963" y="3037491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/>
            <p:nvPr userDrawn="1"/>
          </p:nvCxnSpPr>
          <p:spPr>
            <a:xfrm>
              <a:off x="6557963" y="339242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/>
            <p:cNvCxnSpPr/>
            <p:nvPr userDrawn="1"/>
          </p:nvCxnSpPr>
          <p:spPr>
            <a:xfrm>
              <a:off x="6557963" y="374904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/>
            <p:nvPr userDrawn="1"/>
          </p:nvCxnSpPr>
          <p:spPr>
            <a:xfrm>
              <a:off x="6557963" y="410565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Straight Connector 406"/>
            <p:cNvCxnSpPr/>
            <p:nvPr userDrawn="1"/>
          </p:nvCxnSpPr>
          <p:spPr>
            <a:xfrm>
              <a:off x="6557963" y="446227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Straight Connector 407"/>
            <p:cNvCxnSpPr/>
            <p:nvPr userDrawn="1"/>
          </p:nvCxnSpPr>
          <p:spPr>
            <a:xfrm>
              <a:off x="6557963" y="4818888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Connector 408"/>
            <p:cNvCxnSpPr/>
            <p:nvPr userDrawn="1"/>
          </p:nvCxnSpPr>
          <p:spPr>
            <a:xfrm>
              <a:off x="6557963" y="5175504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Straight Connector 409"/>
            <p:cNvCxnSpPr/>
            <p:nvPr userDrawn="1"/>
          </p:nvCxnSpPr>
          <p:spPr>
            <a:xfrm>
              <a:off x="6557963" y="5532120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/>
            <p:nvPr userDrawn="1"/>
          </p:nvCxnSpPr>
          <p:spPr>
            <a:xfrm>
              <a:off x="6557963" y="5888736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Connector 411"/>
            <p:cNvCxnSpPr/>
            <p:nvPr userDrawn="1"/>
          </p:nvCxnSpPr>
          <p:spPr>
            <a:xfrm>
              <a:off x="6557963" y="6245352"/>
              <a:ext cx="4795836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1" name="Text Placeholder 360"/>
          <p:cNvSpPr>
            <a:spLocks noGrp="1"/>
          </p:cNvSpPr>
          <p:nvPr>
            <p:ph type="body" sz="quarter" idx="13" hasCustomPrompt="1"/>
          </p:nvPr>
        </p:nvSpPr>
        <p:spPr>
          <a:xfrm>
            <a:off x="844865" y="3983201"/>
            <a:ext cx="2487168" cy="251002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74" name="Text Placeholder 360"/>
          <p:cNvSpPr>
            <a:spLocks noGrp="1"/>
          </p:cNvSpPr>
          <p:nvPr>
            <p:ph type="body" sz="quarter" idx="14" hasCustomPrompt="1"/>
          </p:nvPr>
        </p:nvSpPr>
        <p:spPr>
          <a:xfrm>
            <a:off x="3541662" y="3989388"/>
            <a:ext cx="2487168" cy="251002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87" name="Text Placeholder 360"/>
          <p:cNvSpPr>
            <a:spLocks noGrp="1"/>
          </p:cNvSpPr>
          <p:nvPr>
            <p:ph type="body" sz="quarter" idx="15" hasCustomPrompt="1"/>
          </p:nvPr>
        </p:nvSpPr>
        <p:spPr>
          <a:xfrm>
            <a:off x="6239849" y="3989388"/>
            <a:ext cx="2487168" cy="251002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413" name="Text Placeholder 360"/>
          <p:cNvSpPr>
            <a:spLocks noGrp="1"/>
          </p:cNvSpPr>
          <p:nvPr>
            <p:ph type="body" sz="quarter" idx="16" hasCustomPrompt="1"/>
          </p:nvPr>
        </p:nvSpPr>
        <p:spPr>
          <a:xfrm>
            <a:off x="8938036" y="3983201"/>
            <a:ext cx="2487168" cy="251002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7398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67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50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1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9551F-0685-470A-A63A-F808D54B9B6A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BDE3A-8A5F-47C4-AA75-58FC1EB2D38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87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9551F-0685-470A-A63A-F808D54B9B6A}" type="datetimeFigureOut">
              <a:rPr lang="en-US" smtClean="0"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BDE3A-8A5F-47C4-AA75-58FC1EB2D38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8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61" r:id="rId5"/>
    <p:sldLayoutId id="2147483651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015" y="16706"/>
            <a:ext cx="10562130" cy="958734"/>
          </a:xfrm>
        </p:spPr>
        <p:txBody>
          <a:bodyPr>
            <a:noAutofit/>
          </a:bodyPr>
          <a:lstStyle/>
          <a:p>
            <a:pPr algn="ctr"/>
            <a:r>
              <a:rPr lang="pt-PT" sz="2800" b="1"/>
              <a:t>Título</a:t>
            </a:r>
            <a:br>
              <a:rPr lang="pt-PT" sz="2800" b="1"/>
            </a:br>
            <a:r>
              <a:rPr lang="pt-PT" sz="2800" b="1"/>
              <a:t>Título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" y="923327"/>
            <a:ext cx="12188514" cy="284605"/>
          </a:xfr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pt-PT" sz="1400"/>
              <a:t>Autor 1; Autor 2; Autor 3...</a:t>
            </a:r>
            <a:endParaRPr lang="pt-PT" sz="1400">
              <a:cs typeface="Segoe UI"/>
            </a:endParaRPr>
          </a:p>
        </p:txBody>
      </p:sp>
      <p:grpSp>
        <p:nvGrpSpPr>
          <p:cNvPr id="4" name="Group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294700" y="5849244"/>
            <a:ext cx="715414" cy="1304816"/>
            <a:chOff x="0" y="3900132"/>
            <a:chExt cx="3550" cy="3551"/>
          </a:xfrm>
        </p:grpSpPr>
        <p:sp>
          <p:nvSpPr>
            <p:cNvPr id="5" name="Freeform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900132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6" name="Freeform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902521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7" name="Freeform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3902518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grpSp>
        <p:nvGrpSpPr>
          <p:cNvPr id="8" name="Group 18">
            <a:extLst>
              <a:ext uri="{FF2B5EF4-FFF2-40B4-BE49-F238E27FC236}">
                <a16:creationId xmlns:a16="http://schemas.microsoft.com/office/drawing/2014/main" id="{83D15126-ABE4-8BFA-109F-4F46BED3C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5400000" flipV="1">
            <a:off x="11283136" y="-137915"/>
            <a:ext cx="773056" cy="1047038"/>
            <a:chOff x="0" y="3900132"/>
            <a:chExt cx="3550" cy="3551"/>
          </a:xfrm>
        </p:grpSpPr>
        <p:sp>
          <p:nvSpPr>
            <p:cNvPr id="9" name="Freeform 19">
              <a:extLst>
                <a:ext uri="{FF2B5EF4-FFF2-40B4-BE49-F238E27FC236}">
                  <a16:creationId xmlns:a16="http://schemas.microsoft.com/office/drawing/2014/main" id="{1B995615-5AE0-D907-E9C8-106C3647473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900132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0" name="Freeform 20">
              <a:extLst>
                <a:ext uri="{FF2B5EF4-FFF2-40B4-BE49-F238E27FC236}">
                  <a16:creationId xmlns:a16="http://schemas.microsoft.com/office/drawing/2014/main" id="{6D76DA16-FDF0-33EE-B3E2-A7EBAD7799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3902521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1" name="Freeform 21">
              <a:extLst>
                <a:ext uri="{FF2B5EF4-FFF2-40B4-BE49-F238E27FC236}">
                  <a16:creationId xmlns:a16="http://schemas.microsoft.com/office/drawing/2014/main" id="{9D6E1ABA-BBE5-7B64-87A1-B3F077817F8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3902518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pic>
        <p:nvPicPr>
          <p:cNvPr id="12" name="Imagem 11" descr="Uma imagem com texto, Gráficos, design gráfico, Tipo de letra&#10;&#10;Descrição gerada automaticamente">
            <a:extLst>
              <a:ext uri="{FF2B5EF4-FFF2-40B4-BE49-F238E27FC236}">
                <a16:creationId xmlns:a16="http://schemas.microsoft.com/office/drawing/2014/main" id="{A07606C0-AD83-1DB4-7180-4FE8E0D81C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9240" y="-134480"/>
            <a:ext cx="779728" cy="1175638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4DD6A67-4631-9486-B6C0-F5B68E8ACB7A}"/>
              </a:ext>
            </a:extLst>
          </p:cNvPr>
          <p:cNvSpPr txBox="1">
            <a:spLocks/>
          </p:cNvSpPr>
          <p:nvPr/>
        </p:nvSpPr>
        <p:spPr>
          <a:xfrm>
            <a:off x="3486" y="1189514"/>
            <a:ext cx="12188514" cy="28460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4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1400" b="1"/>
              <a:t>Palavra chave 1; palavra chave 2; palavra chave 3...</a:t>
            </a:r>
            <a:endParaRPr lang="pt-PT" sz="1400" b="1"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31666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Custom 1">
      <a:dk1>
        <a:sysClr val="windowText" lastClr="000000"/>
      </a:dk1>
      <a:lt1>
        <a:sysClr val="window" lastClr="FFFFFF"/>
      </a:lt1>
      <a:dk2>
        <a:srgbClr val="2D3C50"/>
      </a:dk2>
      <a:lt2>
        <a:srgbClr val="CBD1D1"/>
      </a:lt2>
      <a:accent1>
        <a:srgbClr val="46A0D8"/>
      </a:accent1>
      <a:accent2>
        <a:srgbClr val="CC5B27"/>
      </a:accent2>
      <a:accent3>
        <a:srgbClr val="33AC55"/>
      </a:accent3>
      <a:accent4>
        <a:srgbClr val="EE9F20"/>
      </a:accent4>
      <a:accent5>
        <a:srgbClr val="824D9D"/>
      </a:accent5>
      <a:accent6>
        <a:srgbClr val="3ABA99"/>
      </a:accent6>
      <a:hlink>
        <a:srgbClr val="0563C1"/>
      </a:hlink>
      <a:folHlink>
        <a:srgbClr val="954F72"/>
      </a:folHlink>
    </a:clrScheme>
    <a:fontScheme name="Custom 2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-2" id="{F0873DEA-3B65-4B4E-B50C-8FE9D6F3C394}" vid="{C6242591-9758-DB44-85A7-64CDA858F4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07DF88F-5EF0-4E23-AF56-043C48FFDD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D21938-1F13-4699-8A6C-390EF71C7B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45D35E-8227-46A9-BA56-FC43209CE40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Template Comunicação Oral 2</Template>
  <TotalTime>0</TotalTime>
  <Words>25</Words>
  <Application>Microsoft Office PowerPoint</Application>
  <PresentationFormat>Ecrã Panorâmico</PresentationFormat>
  <Paragraphs>4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Segoe UI</vt:lpstr>
      <vt:lpstr>Tema do Office</vt:lpstr>
      <vt:lpstr>Título Título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Rui Filipe Soares Cordeiro</dc:creator>
  <cp:lastModifiedBy>Rui Filipe Soares Cordeiro</cp:lastModifiedBy>
  <cp:revision>1</cp:revision>
  <dcterms:created xsi:type="dcterms:W3CDTF">2025-03-10T16:12:34Z</dcterms:created>
  <dcterms:modified xsi:type="dcterms:W3CDTF">2025-03-10T16:12:55Z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