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774DA-5E7A-4E8E-9D7E-8A8FDC2213D4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E2096-22CA-4FA4-A437-FE0AA9D1950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040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A8C7F-B61F-4F96-990B-EDC6C319C29A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4DC13-8086-457A-8A9F-EEE18A3C9F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9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28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68A2-DF16-4934-A34C-AA80396E6A5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1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C927-E5F3-4086-A648-4C4C5684379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7077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793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654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04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17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373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476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900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472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140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8663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239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E6BE-7169-4F30-B02D-127E17EFE7B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47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775F6-5FDA-4ECF-8E58-4C28CD304AB8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2159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54FD-F9EA-41F0-B432-C6B1E12C5B73}" type="datetime1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206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741E-6575-4855-A7C9-3E36F1663D6A}" type="datetime1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0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02DA-691F-499F-BD19-21E24581B95D}" type="datetime1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98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3301-41D7-48A1-82E3-854CFFE1DCBD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113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A2E2-E3D6-44B5-90B2-C5C9BC1DB37F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4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DE56-D669-499F-9E2A-D55F52CC8B5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36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40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13"/>
          <p:cNvSpPr/>
          <p:nvPr/>
        </p:nvSpPr>
        <p:spPr>
          <a:xfrm flipV="1">
            <a:off x="0" y="0"/>
            <a:ext cx="9144000" cy="1078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7" name="Picture 3" descr="Logótipo do Politécnico de Leir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624"/>
            <a:ext cx="2514605" cy="99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ângulo 3"/>
          <p:cNvSpPr/>
          <p:nvPr/>
        </p:nvSpPr>
        <p:spPr>
          <a:xfrm flipV="1">
            <a:off x="0" y="6453336"/>
            <a:ext cx="9144000" cy="40466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FAÇA CLIQUE PARA </a:t>
            </a:r>
            <a:b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ADICIONAR TÍTULO</a:t>
            </a:r>
            <a:endParaRPr lang="pt-PT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pt-PT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Adicionar um subtítulo</a:t>
            </a:r>
            <a:endParaRPr lang="pt-P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4294967295"/>
          </p:nvPr>
        </p:nvSpPr>
        <p:spPr>
          <a:xfrm>
            <a:off x="350168" y="6453336"/>
            <a:ext cx="2133600" cy="365125"/>
          </a:xfrm>
        </p:spPr>
        <p:txBody>
          <a:bodyPr/>
          <a:lstStyle/>
          <a:p>
            <a:fld id="{C2DE1785-620F-4DE8-A7D0-6CC8413DFAC9}" type="datetime1"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t>23-01-2017</a:t>
            </a:fld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4294967295"/>
          </p:nvPr>
        </p:nvSpPr>
        <p:spPr>
          <a:xfrm>
            <a:off x="3124200" y="6453336"/>
            <a:ext cx="2895600" cy="365125"/>
          </a:xfrm>
        </p:spPr>
        <p:txBody>
          <a:bodyPr/>
          <a:lstStyle/>
          <a:p>
            <a:r>
              <a:rPr lang="pt-PT" sz="800" b="1" dirty="0" smtClean="0">
                <a:solidFill>
                  <a:schemeClr val="bg1">
                    <a:lumMod val="95000"/>
                  </a:schemeClr>
                </a:solidFill>
              </a:rPr>
              <a:t>POLITÉCNICO DE LEIRIA</a:t>
            </a:r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0" name="Conexão recta 9"/>
          <p:cNvCxnSpPr/>
          <p:nvPr/>
        </p:nvCxnSpPr>
        <p:spPr>
          <a:xfrm>
            <a:off x="3887924" y="3717032"/>
            <a:ext cx="136815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3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323528" y="476672"/>
            <a:ext cx="6838528" cy="578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</a:t>
            </a:r>
            <a:endParaRPr lang="pt-PT" sz="32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428129" y="1052736"/>
            <a:ext cx="651790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/>
        </p:nvSpPr>
        <p:spPr>
          <a:xfrm>
            <a:off x="323528" y="260648"/>
            <a:ext cx="6587616" cy="336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 . </a:t>
            </a:r>
            <a:r>
              <a:rPr lang="pt-PT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ADICIONAR UM SUBTÍTULO</a:t>
            </a:r>
          </a:p>
          <a:p>
            <a:pPr algn="l"/>
            <a:endParaRPr lang="pt-PT" sz="1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28129" y="1484784"/>
            <a:ext cx="8032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Lorem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ipsum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dolor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adipiscing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lectus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molestie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ante.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Vestibulum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malesuada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enim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efficitur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sagittis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Curabitur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cursus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vitae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vehicula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endParaRPr lang="pt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PT" dirty="0"/>
          </a:p>
        </p:txBody>
      </p:sp>
      <p:sp>
        <p:nvSpPr>
          <p:cNvPr id="12" name="Marcador de Posição da Data 4"/>
          <p:cNvSpPr txBox="1">
            <a:spLocks/>
          </p:cNvSpPr>
          <p:nvPr/>
        </p:nvSpPr>
        <p:spPr>
          <a:xfrm>
            <a:off x="350168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sz="800" b="1" dirty="0"/>
          </a:p>
        </p:txBody>
      </p:sp>
      <p:sp>
        <p:nvSpPr>
          <p:cNvPr id="20" name="Rectângulo 19"/>
          <p:cNvSpPr/>
          <p:nvPr/>
        </p:nvSpPr>
        <p:spPr>
          <a:xfrm flipV="1">
            <a:off x="0" y="6453336"/>
            <a:ext cx="9144000" cy="40466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Marcador de Posição da Data 4"/>
          <p:cNvSpPr txBox="1">
            <a:spLocks/>
          </p:cNvSpPr>
          <p:nvPr/>
        </p:nvSpPr>
        <p:spPr>
          <a:xfrm>
            <a:off x="350168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E1785-620F-4DE8-A7D0-6CC8413DFAC9}" type="datetime1"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pPr/>
              <a:t>23-01-2017</a:t>
            </a:fld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Marcador de Posição do Rodapé 6"/>
          <p:cNvSpPr txBox="1">
            <a:spLocks/>
          </p:cNvSpPr>
          <p:nvPr/>
        </p:nvSpPr>
        <p:spPr>
          <a:xfrm>
            <a:off x="3124200" y="645333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800" b="1" smtClean="0">
                <a:solidFill>
                  <a:schemeClr val="bg1">
                    <a:lumMod val="95000"/>
                  </a:schemeClr>
                </a:solidFill>
              </a:rPr>
              <a:t>POLITÉCNICO DE LEIRIA</a:t>
            </a:r>
            <a:endParaRPr lang="pt-PT" sz="8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2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62</Words>
  <Application>Microsoft Office PowerPoint</Application>
  <PresentationFormat>Apresentação no Ecrã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2</vt:i4>
      </vt:variant>
    </vt:vector>
  </HeadingPairs>
  <TitlesOfParts>
    <vt:vector size="4" baseType="lpstr">
      <vt:lpstr>Tema do Office</vt:lpstr>
      <vt:lpstr>Modelo de apresentação personalizado</vt:lpstr>
      <vt:lpstr>FAÇA CLIQUE PARA  ADICIONAR TÍTULO</vt:lpstr>
      <vt:lpstr>Apresentação do PowerPoint</vt:lpstr>
    </vt:vector>
  </TitlesOfParts>
  <Company>IPLeiria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ADICIONAR TÍTULO</dc:title>
  <dc:creator>admin</dc:creator>
  <cp:lastModifiedBy>admin</cp:lastModifiedBy>
  <cp:revision>3</cp:revision>
  <dcterms:created xsi:type="dcterms:W3CDTF">2016-11-22T14:19:58Z</dcterms:created>
  <dcterms:modified xsi:type="dcterms:W3CDTF">2017-01-23T16:03:55Z</dcterms:modified>
</cp:coreProperties>
</file>