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9144000" cy="5143500" type="screen16x9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444" y="-10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A774DA-5E7A-4E8E-9D7E-8A8FDC2213D4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E2096-22CA-4FA4-A437-FE0AA9D1950E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63040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3A8C7F-B61F-4F96-990B-EDC6C319C29A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4DC13-8086-457A-8A9F-EEE18A3C9FD6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761924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7280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2B68A2-DF16-4934-A34C-AA80396E6A5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29142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AC927-E5F3-4086-A648-4C4C56843793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470775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 smtClean="0"/>
              <a:t>Faça clique para editar o estilo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079337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526955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26545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90488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11724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613735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74767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29002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1472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451407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5866329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42393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8E6BE-7169-4F30-B02D-127E17EFE7B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5471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775F6-5FDA-4ECF-8E58-4C28CD304AB8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21598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954FD-F9EA-41F0-B432-C6B1E12C5B73}" type="datetime1">
              <a:rPr lang="pt-PT" smtClean="0"/>
              <a:t>23-01-2017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82064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D741E-6575-4855-A7C9-3E36F1663D6A}" type="datetime1">
              <a:rPr lang="pt-PT" smtClean="0"/>
              <a:t>23-01-2017</a:t>
            </a:fld>
            <a:endParaRPr lang="pt-PT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670809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A02DA-691F-499F-BD19-21E24581B95D}" type="datetime1">
              <a:rPr lang="pt-PT" smtClean="0"/>
              <a:t>23-01-2017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298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83301-41D7-48A1-82E3-854CFFE1DCBD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81136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 smtClean="0"/>
              <a:t>Clique para editar os estilos</a:t>
            </a:r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A2E2-E3D6-44B5-90B2-C5C9BC1DB37F}" type="datetime1">
              <a:rPr lang="pt-PT" smtClean="0"/>
              <a:t>23-01-2017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824467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6DE56-D669-499F-9E2A-D55F52CC8B5D}" type="datetime1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t-PT" smtClean="0"/>
              <a:t>POLITÉCNICO DE LEIRIA</a:t>
            </a: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CB1E13-4EFB-49B8-9AD1-0B180878447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8236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mtClean="0"/>
              <a:t>Clique para editar o estilo</a:t>
            </a:r>
            <a:endParaRPr lang="pt-PT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1F6B-DEBF-4E8C-A34C-A26C9DE8A19D}" type="datetimeFigureOut">
              <a:rPr lang="pt-PT" smtClean="0"/>
              <a:t>23-01-2017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74A89-DEF3-4DD1-BA9F-538CBFCF8BFB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16402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ângulo 3"/>
          <p:cNvSpPr/>
          <p:nvPr/>
        </p:nvSpPr>
        <p:spPr>
          <a:xfrm>
            <a:off x="0" y="789552"/>
            <a:ext cx="9144000" cy="40504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/>
          <p:cNvSpPr>
            <a:spLocks noGrp="1"/>
          </p:cNvSpPr>
          <p:nvPr>
            <p:ph type="ctrTitle" idx="4294967295"/>
          </p:nvPr>
        </p:nvSpPr>
        <p:spPr>
          <a:xfrm>
            <a:off x="685800" y="1597819"/>
            <a:ext cx="7772400" cy="1102519"/>
          </a:xfrm>
        </p:spPr>
        <p:txBody>
          <a:bodyPr>
            <a:normAutofit fontScale="90000"/>
          </a:bodyPr>
          <a:lstStyle/>
          <a:p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FAÇA CLIQUE PARA </a:t>
            </a:r>
            <a:b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pt-PT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ADICIONAR TÍTULO</a:t>
            </a:r>
            <a:endParaRPr lang="pt-PT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4294967295"/>
          </p:nvPr>
        </p:nvSpPr>
        <p:spPr>
          <a:xfrm>
            <a:off x="1371600" y="2914650"/>
            <a:ext cx="6400800" cy="1314450"/>
          </a:xfrm>
        </p:spPr>
        <p:txBody>
          <a:bodyPr/>
          <a:lstStyle/>
          <a:p>
            <a:pPr marL="0" indent="0" algn="ctr">
              <a:buNone/>
            </a:pPr>
            <a:r>
              <a:rPr lang="pt-PT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Adicionar um subtítulo</a:t>
            </a:r>
            <a:endParaRPr lang="pt-PT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Marcador de Posição do Rodapé 6"/>
          <p:cNvSpPr>
            <a:spLocks noGrp="1"/>
          </p:cNvSpPr>
          <p:nvPr>
            <p:ph type="ftr" sz="quarter" idx="4294967295"/>
          </p:nvPr>
        </p:nvSpPr>
        <p:spPr>
          <a:xfrm>
            <a:off x="3124200" y="4840002"/>
            <a:ext cx="2895600" cy="273844"/>
          </a:xfrm>
        </p:spPr>
        <p:txBody>
          <a:bodyPr/>
          <a:lstStyle/>
          <a:p>
            <a:r>
              <a:rPr lang="pt-PT" sz="800" b="1" dirty="0" smtClean="0"/>
              <a:t>POLITÉCNICO DE LEIRIA</a:t>
            </a:r>
            <a:endParaRPr lang="pt-PT" sz="800" b="1" dirty="0"/>
          </a:p>
        </p:txBody>
      </p:sp>
      <p:cxnSp>
        <p:nvCxnSpPr>
          <p:cNvPr id="10" name="Conexão recta 9"/>
          <p:cNvCxnSpPr/>
          <p:nvPr/>
        </p:nvCxnSpPr>
        <p:spPr>
          <a:xfrm>
            <a:off x="3887924" y="2787774"/>
            <a:ext cx="136815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Logótipo do Politécnico de Leiri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90" y="-92546"/>
            <a:ext cx="2515002" cy="991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Marcador de Posição da Data 4"/>
          <p:cNvSpPr txBox="1">
            <a:spLocks/>
          </p:cNvSpPr>
          <p:nvPr/>
        </p:nvSpPr>
        <p:spPr>
          <a:xfrm>
            <a:off x="350168" y="484000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DE1785-620F-4DE8-A7D0-6CC8413DFAC9}" type="datetime1">
              <a:rPr lang="pt-PT" sz="800" b="1" smtClean="0"/>
              <a:pPr/>
              <a:t>23-01-2017</a:t>
            </a:fld>
            <a:endParaRPr lang="pt-PT" sz="800" b="1" dirty="0"/>
          </a:p>
        </p:txBody>
      </p:sp>
    </p:spTree>
    <p:extLst>
      <p:ext uri="{BB962C8B-B14F-4D97-AF65-F5344CB8AC3E}">
        <p14:creationId xmlns:p14="http://schemas.microsoft.com/office/powerpoint/2010/main" val="48433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ângulo 16"/>
          <p:cNvSpPr/>
          <p:nvPr/>
        </p:nvSpPr>
        <p:spPr>
          <a:xfrm>
            <a:off x="-6749" y="-23598"/>
            <a:ext cx="9144000" cy="484000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323528" y="357504"/>
            <a:ext cx="6838528" cy="4338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</a:t>
            </a:r>
            <a:endParaRPr lang="pt-PT" sz="32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cxnSp>
        <p:nvCxnSpPr>
          <p:cNvPr id="11" name="Conexão recta 10"/>
          <p:cNvCxnSpPr/>
          <p:nvPr/>
        </p:nvCxnSpPr>
        <p:spPr>
          <a:xfrm>
            <a:off x="428130" y="789552"/>
            <a:ext cx="5512022" cy="0"/>
          </a:xfrm>
          <a:prstGeom prst="line">
            <a:avLst/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ítulo 1"/>
          <p:cNvSpPr txBox="1">
            <a:spLocks/>
          </p:cNvSpPr>
          <p:nvPr/>
        </p:nvSpPr>
        <p:spPr>
          <a:xfrm>
            <a:off x="323528" y="195487"/>
            <a:ext cx="6587616" cy="2523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t-PT" sz="1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FAÇA CLIQUE PARA ADICIONAR TÍTULO . </a:t>
            </a:r>
            <a:r>
              <a:rPr lang="pt-PT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ADICIONAR UM SUBTÍTULO</a:t>
            </a:r>
          </a:p>
          <a:p>
            <a:pPr algn="l"/>
            <a:endParaRPr lang="pt-PT" sz="1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CaixaDeTexto 1"/>
          <p:cNvSpPr txBox="1"/>
          <p:nvPr/>
        </p:nvSpPr>
        <p:spPr>
          <a:xfrm>
            <a:off x="428130" y="1113588"/>
            <a:ext cx="803230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Lorem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ipsum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dolor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amet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consectetur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adipiscing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elit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ut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lectus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et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vel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molestie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ante.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Vestibulum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malesuada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enim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sed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efficitur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sagittis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Clr>
                <a:schemeClr val="tx1">
                  <a:lumMod val="95000"/>
                  <a:lumOff val="5000"/>
                </a:schemeClr>
              </a:buClr>
              <a:buSzPct val="84000"/>
              <a:buFont typeface="Calibri" pitchFamily="34" charset="0"/>
              <a:buChar char="•"/>
            </a:pP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Curabitur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cursus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tellus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vitae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vehicula</a:t>
            </a:r>
            <a:r>
              <a:rPr lang="pt-PT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pt-PT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varius</a:t>
            </a:r>
            <a:endParaRPr lang="pt-PT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pt-PT" dirty="0"/>
          </a:p>
        </p:txBody>
      </p:sp>
      <p:sp>
        <p:nvSpPr>
          <p:cNvPr id="12" name="Marcador de Posição da Data 4"/>
          <p:cNvSpPr txBox="1">
            <a:spLocks/>
          </p:cNvSpPr>
          <p:nvPr/>
        </p:nvSpPr>
        <p:spPr>
          <a:xfrm>
            <a:off x="350168" y="4840002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DE1785-620F-4DE8-A7D0-6CC8413DFAC9}" type="datetime1">
              <a:rPr lang="pt-PT" sz="800" b="1" smtClean="0"/>
              <a:pPr/>
              <a:t>23-01-2017</a:t>
            </a:fld>
            <a:endParaRPr lang="pt-PT" sz="800" b="1" dirty="0"/>
          </a:p>
        </p:txBody>
      </p:sp>
      <p:sp>
        <p:nvSpPr>
          <p:cNvPr id="18" name="Marcador de Posição do Rodapé 6"/>
          <p:cNvSpPr txBox="1">
            <a:spLocks/>
          </p:cNvSpPr>
          <p:nvPr/>
        </p:nvSpPr>
        <p:spPr>
          <a:xfrm>
            <a:off x="3124200" y="484000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pt-PT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800" b="1" smtClean="0"/>
              <a:t>POLITÉCNICO DE LEIRIA</a:t>
            </a:r>
            <a:endParaRPr lang="pt-PT" sz="800" b="1" dirty="0"/>
          </a:p>
        </p:txBody>
      </p:sp>
    </p:spTree>
    <p:extLst>
      <p:ext uri="{BB962C8B-B14F-4D97-AF65-F5344CB8AC3E}">
        <p14:creationId xmlns:p14="http://schemas.microsoft.com/office/powerpoint/2010/main" val="482213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elo de apresentaçã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62</Words>
  <Application>Microsoft Office PowerPoint</Application>
  <PresentationFormat>Apresentação no Ecrã (16:9)</PresentationFormat>
  <Paragraphs>12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dos diapositivos</vt:lpstr>
      </vt:variant>
      <vt:variant>
        <vt:i4>2</vt:i4>
      </vt:variant>
    </vt:vector>
  </HeadingPairs>
  <TitlesOfParts>
    <vt:vector size="4" baseType="lpstr">
      <vt:lpstr>Tema do Office</vt:lpstr>
      <vt:lpstr>Modelo de apresentação personalizado</vt:lpstr>
      <vt:lpstr>FAÇA CLIQUE PARA  ADICIONAR TÍTULO</vt:lpstr>
      <vt:lpstr>Apresentação do PowerPoint</vt:lpstr>
    </vt:vector>
  </TitlesOfParts>
  <Company>IPLeiria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ADICIONAR TÍTULO</dc:title>
  <dc:creator>admin</dc:creator>
  <cp:lastModifiedBy>admin</cp:lastModifiedBy>
  <cp:revision>4</cp:revision>
  <dcterms:created xsi:type="dcterms:W3CDTF">2016-11-22T14:19:58Z</dcterms:created>
  <dcterms:modified xsi:type="dcterms:W3CDTF">2017-01-23T16:08:09Z</dcterms:modified>
</cp:coreProperties>
</file>