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350" r:id="rId3"/>
    <p:sldId id="353" r:id="rId4"/>
    <p:sldId id="356" r:id="rId5"/>
    <p:sldId id="357" r:id="rId6"/>
    <p:sldId id="405" r:id="rId7"/>
    <p:sldId id="493" r:id="rId8"/>
    <p:sldId id="463" r:id="rId9"/>
    <p:sldId id="478" r:id="rId10"/>
    <p:sldId id="457" r:id="rId11"/>
    <p:sldId id="417" r:id="rId12"/>
    <p:sldId id="426" r:id="rId13"/>
    <p:sldId id="435" r:id="rId14"/>
    <p:sldId id="480" r:id="rId15"/>
    <p:sldId id="446" r:id="rId16"/>
    <p:sldId id="367" r:id="rId17"/>
    <p:sldId id="370" r:id="rId18"/>
    <p:sldId id="494" r:id="rId19"/>
    <p:sldId id="372" r:id="rId20"/>
    <p:sldId id="371" r:id="rId21"/>
    <p:sldId id="485" r:id="rId22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952E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Estilo com Tema 2 - Destaqu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com Tema 1 - Destaqu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édio 3 - Destaqu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Destaqu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40" autoAdjust="0"/>
    <p:restoredTop sz="90463" autoAdjust="0"/>
  </p:normalViewPr>
  <p:slideViewPr>
    <p:cSldViewPr>
      <p:cViewPr varScale="1">
        <p:scale>
          <a:sx n="74" d="100"/>
          <a:sy n="74" d="100"/>
        </p:scale>
        <p:origin x="1435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87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EDE50F-850D-4892-B252-DCC112C2A91A}" type="doc">
      <dgm:prSet loTypeId="urn:microsoft.com/office/officeart/2005/8/layout/radial3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PT"/>
        </a:p>
      </dgm:t>
    </dgm:pt>
    <dgm:pt modelId="{65BE7EDC-6038-468D-B72D-477F9086D745}">
      <dgm:prSet phldrT="[Texto]"/>
      <dgm:spPr/>
      <dgm:t>
        <a:bodyPr/>
        <a:lstStyle/>
        <a:p>
          <a:r>
            <a:rPr lang="pt-PT" dirty="0"/>
            <a:t>CONTRACEÇÃO</a:t>
          </a:r>
        </a:p>
      </dgm:t>
    </dgm:pt>
    <dgm:pt modelId="{C3A75033-01B3-4263-985D-722A124229D0}" type="parTrans" cxnId="{3F2E344B-10ED-4F7A-9611-572689A80E15}">
      <dgm:prSet/>
      <dgm:spPr/>
      <dgm:t>
        <a:bodyPr/>
        <a:lstStyle/>
        <a:p>
          <a:endParaRPr lang="pt-PT"/>
        </a:p>
      </dgm:t>
    </dgm:pt>
    <dgm:pt modelId="{AC224F02-5D1D-4E67-B845-F9368F86C0C0}" type="sibTrans" cxnId="{3F2E344B-10ED-4F7A-9611-572689A80E15}">
      <dgm:prSet/>
      <dgm:spPr/>
      <dgm:t>
        <a:bodyPr/>
        <a:lstStyle/>
        <a:p>
          <a:endParaRPr lang="pt-PT"/>
        </a:p>
      </dgm:t>
    </dgm:pt>
    <dgm:pt modelId="{532DC07E-6DE7-4C93-87B9-1A9DD13C7D42}">
      <dgm:prSet phldrT="[Texto]" custT="1"/>
      <dgm:spPr/>
      <dgm:t>
        <a:bodyPr/>
        <a:lstStyle/>
        <a:p>
          <a:r>
            <a:rPr lang="pt-PT" sz="2200" dirty="0"/>
            <a:t>Educação para a Sexualidade</a:t>
          </a:r>
        </a:p>
      </dgm:t>
    </dgm:pt>
    <dgm:pt modelId="{33438F2D-1AF4-4B15-8923-E76344E7387A}" type="parTrans" cxnId="{75F99465-002A-4C2C-90E0-CA0121674920}">
      <dgm:prSet/>
      <dgm:spPr/>
      <dgm:t>
        <a:bodyPr/>
        <a:lstStyle/>
        <a:p>
          <a:endParaRPr lang="pt-PT"/>
        </a:p>
      </dgm:t>
    </dgm:pt>
    <dgm:pt modelId="{51F1156F-C8FB-4C7E-9B79-17CCB2FA9CF3}" type="sibTrans" cxnId="{75F99465-002A-4C2C-90E0-CA0121674920}">
      <dgm:prSet/>
      <dgm:spPr/>
      <dgm:t>
        <a:bodyPr/>
        <a:lstStyle/>
        <a:p>
          <a:endParaRPr lang="pt-PT"/>
        </a:p>
      </dgm:t>
    </dgm:pt>
    <dgm:pt modelId="{BB5A4D79-0C3A-4267-9390-5564DDA8C912}">
      <dgm:prSet phldrT="[Texto]" custT="1"/>
      <dgm:spPr/>
      <dgm:t>
        <a:bodyPr/>
        <a:lstStyle/>
        <a:p>
          <a:r>
            <a:rPr lang="pt-PT" sz="2200" dirty="0"/>
            <a:t>Cuidados Pré-concecionais: Risco genético e infecioso</a:t>
          </a:r>
        </a:p>
      </dgm:t>
    </dgm:pt>
    <dgm:pt modelId="{F2349127-4C57-427A-BDEF-F12F46A792CF}" type="parTrans" cxnId="{B72E1C0F-A89D-44A3-8575-2D5DE6E46270}">
      <dgm:prSet/>
      <dgm:spPr/>
      <dgm:t>
        <a:bodyPr/>
        <a:lstStyle/>
        <a:p>
          <a:endParaRPr lang="pt-PT"/>
        </a:p>
      </dgm:t>
    </dgm:pt>
    <dgm:pt modelId="{F3BD3C82-5A7A-4562-8466-4842912730A1}" type="sibTrans" cxnId="{B72E1C0F-A89D-44A3-8575-2D5DE6E46270}">
      <dgm:prSet/>
      <dgm:spPr/>
      <dgm:t>
        <a:bodyPr/>
        <a:lstStyle/>
        <a:p>
          <a:endParaRPr lang="pt-PT"/>
        </a:p>
      </dgm:t>
    </dgm:pt>
    <dgm:pt modelId="{262FEB92-A5EF-4C1E-9071-F1D277F8325C}">
      <dgm:prSet phldrT="[Texto]" custT="1"/>
      <dgm:spPr/>
      <dgm:t>
        <a:bodyPr/>
        <a:lstStyle/>
        <a:p>
          <a:r>
            <a:rPr lang="pt-PT" sz="2200" dirty="0"/>
            <a:t>Infertilidade</a:t>
          </a:r>
        </a:p>
      </dgm:t>
    </dgm:pt>
    <dgm:pt modelId="{28E3C87F-A498-428C-B0B3-24E8F1EF3A8F}" type="parTrans" cxnId="{665EB1BC-4813-4963-AB65-B6AC1D051C7B}">
      <dgm:prSet/>
      <dgm:spPr/>
      <dgm:t>
        <a:bodyPr/>
        <a:lstStyle/>
        <a:p>
          <a:endParaRPr lang="pt-PT"/>
        </a:p>
      </dgm:t>
    </dgm:pt>
    <dgm:pt modelId="{1CCD006E-DC08-473C-B43E-DE05D5D71703}" type="sibTrans" cxnId="{665EB1BC-4813-4963-AB65-B6AC1D051C7B}">
      <dgm:prSet/>
      <dgm:spPr/>
      <dgm:t>
        <a:bodyPr/>
        <a:lstStyle/>
        <a:p>
          <a:endParaRPr lang="pt-PT"/>
        </a:p>
      </dgm:t>
    </dgm:pt>
    <dgm:pt modelId="{99F71442-65ED-412A-9FFD-B37E6028FF40}">
      <dgm:prSet custT="1"/>
      <dgm:spPr/>
      <dgm:t>
        <a:bodyPr/>
        <a:lstStyle/>
        <a:p>
          <a:r>
            <a:rPr lang="pt-PT" sz="2200" dirty="0"/>
            <a:t>Prevenção das IST</a:t>
          </a:r>
        </a:p>
      </dgm:t>
    </dgm:pt>
    <dgm:pt modelId="{8EABD526-F6F3-44C5-8566-CC08A11FC70A}" type="parTrans" cxnId="{43E027B7-ECEB-410D-B8AC-BF0BE4001FBC}">
      <dgm:prSet/>
      <dgm:spPr/>
      <dgm:t>
        <a:bodyPr/>
        <a:lstStyle/>
        <a:p>
          <a:endParaRPr lang="pt-PT"/>
        </a:p>
      </dgm:t>
    </dgm:pt>
    <dgm:pt modelId="{D125D1C2-BD40-44E4-8C60-0B5F02915637}" type="sibTrans" cxnId="{43E027B7-ECEB-410D-B8AC-BF0BE4001FBC}">
      <dgm:prSet/>
      <dgm:spPr/>
      <dgm:t>
        <a:bodyPr/>
        <a:lstStyle/>
        <a:p>
          <a:endParaRPr lang="pt-PT"/>
        </a:p>
      </dgm:t>
    </dgm:pt>
    <dgm:pt modelId="{D72BA980-A0E1-429F-908B-23AE5DE65496}">
      <dgm:prSet phldrT="[Texto]" custT="1"/>
      <dgm:spPr/>
      <dgm:t>
        <a:bodyPr/>
        <a:lstStyle/>
        <a:p>
          <a:r>
            <a:rPr lang="pt-PT" sz="2200" dirty="0"/>
            <a:t>Prevenção e Rastreio do Cancro da Mama, Colo e Testículos</a:t>
          </a:r>
        </a:p>
      </dgm:t>
    </dgm:pt>
    <dgm:pt modelId="{986AD27A-B139-4B84-979E-A7BD56DD93C2}" type="sibTrans" cxnId="{8AD0E0A4-A79A-48B6-832F-476AEEBAE8E4}">
      <dgm:prSet/>
      <dgm:spPr/>
      <dgm:t>
        <a:bodyPr/>
        <a:lstStyle/>
        <a:p>
          <a:endParaRPr lang="pt-PT"/>
        </a:p>
      </dgm:t>
    </dgm:pt>
    <dgm:pt modelId="{606B4022-754D-48AD-92D4-81FE3B69FA70}" type="parTrans" cxnId="{8AD0E0A4-A79A-48B6-832F-476AEEBAE8E4}">
      <dgm:prSet/>
      <dgm:spPr/>
      <dgm:t>
        <a:bodyPr/>
        <a:lstStyle/>
        <a:p>
          <a:endParaRPr lang="pt-PT"/>
        </a:p>
      </dgm:t>
    </dgm:pt>
    <dgm:pt modelId="{E5B444BC-C482-473D-80AE-F6B54B970F70}" type="pres">
      <dgm:prSet presAssocID="{0CEDE50F-850D-4892-B252-DCC112C2A91A}" presName="composite" presStyleCnt="0">
        <dgm:presLayoutVars>
          <dgm:chMax val="1"/>
          <dgm:dir/>
          <dgm:resizeHandles val="exact"/>
        </dgm:presLayoutVars>
      </dgm:prSet>
      <dgm:spPr/>
    </dgm:pt>
    <dgm:pt modelId="{4A5A4D3D-0227-40B3-8547-8B71D9EDFC15}" type="pres">
      <dgm:prSet presAssocID="{0CEDE50F-850D-4892-B252-DCC112C2A91A}" presName="radial" presStyleCnt="0">
        <dgm:presLayoutVars>
          <dgm:animLvl val="ctr"/>
        </dgm:presLayoutVars>
      </dgm:prSet>
      <dgm:spPr/>
    </dgm:pt>
    <dgm:pt modelId="{926E40D2-64B4-4787-8D31-0C2AAFF696D5}" type="pres">
      <dgm:prSet presAssocID="{65BE7EDC-6038-468D-B72D-477F9086D745}" presName="centerShape" presStyleLbl="vennNode1" presStyleIdx="0" presStyleCnt="6"/>
      <dgm:spPr/>
    </dgm:pt>
    <dgm:pt modelId="{66671596-851C-4707-961B-8A76AB3A5F0F}" type="pres">
      <dgm:prSet presAssocID="{D72BA980-A0E1-429F-908B-23AE5DE65496}" presName="node" presStyleLbl="vennNode1" presStyleIdx="1" presStyleCnt="6" custScaleX="217399" custScaleY="128727" custRadScaleRad="88155" custRadScaleInc="4121">
        <dgm:presLayoutVars>
          <dgm:bulletEnabled val="1"/>
        </dgm:presLayoutVars>
      </dgm:prSet>
      <dgm:spPr/>
    </dgm:pt>
    <dgm:pt modelId="{715B21C9-D623-44A3-ABD1-08A397B6CA59}" type="pres">
      <dgm:prSet presAssocID="{532DC07E-6DE7-4C93-87B9-1A9DD13C7D42}" presName="node" presStyleLbl="vennNode1" presStyleIdx="2" presStyleCnt="6" custScaleX="186713" custScaleY="134414" custRadScaleRad="118868" custRadScaleInc="5887">
        <dgm:presLayoutVars>
          <dgm:bulletEnabled val="1"/>
        </dgm:presLayoutVars>
      </dgm:prSet>
      <dgm:spPr/>
    </dgm:pt>
    <dgm:pt modelId="{C1344075-3BE7-4741-8806-9C429B559964}" type="pres">
      <dgm:prSet presAssocID="{BB5A4D79-0C3A-4267-9390-5564DDA8C912}" presName="node" presStyleLbl="vennNode1" presStyleIdx="3" presStyleCnt="6" custScaleX="185170" custScaleY="121444" custRadScaleRad="86115" custRadScaleInc="-23582">
        <dgm:presLayoutVars>
          <dgm:bulletEnabled val="1"/>
        </dgm:presLayoutVars>
      </dgm:prSet>
      <dgm:spPr/>
    </dgm:pt>
    <dgm:pt modelId="{2B0A38E1-B7B6-435C-9071-3E46FE7DFB92}" type="pres">
      <dgm:prSet presAssocID="{262FEB92-A5EF-4C1E-9071-F1D277F8325C}" presName="node" presStyleLbl="vennNode1" presStyleIdx="4" presStyleCnt="6" custScaleX="185171" custScaleY="130458" custRadScaleRad="84942" custRadScaleInc="18566">
        <dgm:presLayoutVars>
          <dgm:bulletEnabled val="1"/>
        </dgm:presLayoutVars>
      </dgm:prSet>
      <dgm:spPr/>
    </dgm:pt>
    <dgm:pt modelId="{293D209C-D671-49AC-A9E2-73C6AD8F78C1}" type="pres">
      <dgm:prSet presAssocID="{99F71442-65ED-412A-9FFD-B37E6028FF40}" presName="node" presStyleLbl="vennNode1" presStyleIdx="5" presStyleCnt="6" custScaleX="161484" custScaleY="127817" custRadScaleRad="111508" custRadScaleInc="-2722">
        <dgm:presLayoutVars>
          <dgm:bulletEnabled val="1"/>
        </dgm:presLayoutVars>
      </dgm:prSet>
      <dgm:spPr/>
    </dgm:pt>
  </dgm:ptLst>
  <dgm:cxnLst>
    <dgm:cxn modelId="{B72E1C0F-A89D-44A3-8575-2D5DE6E46270}" srcId="{65BE7EDC-6038-468D-B72D-477F9086D745}" destId="{BB5A4D79-0C3A-4267-9390-5564DDA8C912}" srcOrd="2" destOrd="0" parTransId="{F2349127-4C57-427A-BDEF-F12F46A792CF}" sibTransId="{F3BD3C82-5A7A-4562-8466-4842912730A1}"/>
    <dgm:cxn modelId="{C6381820-B1EB-4DF0-B2B3-75CFA413FDB2}" type="presOf" srcId="{99F71442-65ED-412A-9FFD-B37E6028FF40}" destId="{293D209C-D671-49AC-A9E2-73C6AD8F78C1}" srcOrd="0" destOrd="0" presId="urn:microsoft.com/office/officeart/2005/8/layout/radial3"/>
    <dgm:cxn modelId="{FC6B5721-415D-4606-B0B0-4100279C5C61}" type="presOf" srcId="{0CEDE50F-850D-4892-B252-DCC112C2A91A}" destId="{E5B444BC-C482-473D-80AE-F6B54B970F70}" srcOrd="0" destOrd="0" presId="urn:microsoft.com/office/officeart/2005/8/layout/radial3"/>
    <dgm:cxn modelId="{7B482E5D-A06C-4111-A7AC-479D34DC5112}" type="presOf" srcId="{D72BA980-A0E1-429F-908B-23AE5DE65496}" destId="{66671596-851C-4707-961B-8A76AB3A5F0F}" srcOrd="0" destOrd="0" presId="urn:microsoft.com/office/officeart/2005/8/layout/radial3"/>
    <dgm:cxn modelId="{75F99465-002A-4C2C-90E0-CA0121674920}" srcId="{65BE7EDC-6038-468D-B72D-477F9086D745}" destId="{532DC07E-6DE7-4C93-87B9-1A9DD13C7D42}" srcOrd="1" destOrd="0" parTransId="{33438F2D-1AF4-4B15-8923-E76344E7387A}" sibTransId="{51F1156F-C8FB-4C7E-9B79-17CCB2FA9CF3}"/>
    <dgm:cxn modelId="{3F2E344B-10ED-4F7A-9611-572689A80E15}" srcId="{0CEDE50F-850D-4892-B252-DCC112C2A91A}" destId="{65BE7EDC-6038-468D-B72D-477F9086D745}" srcOrd="0" destOrd="0" parTransId="{C3A75033-01B3-4263-985D-722A124229D0}" sibTransId="{AC224F02-5D1D-4E67-B845-F9368F86C0C0}"/>
    <dgm:cxn modelId="{70347792-ECEF-40CB-8DB6-8CB074A39158}" type="presOf" srcId="{BB5A4D79-0C3A-4267-9390-5564DDA8C912}" destId="{C1344075-3BE7-4741-8806-9C429B559964}" srcOrd="0" destOrd="0" presId="urn:microsoft.com/office/officeart/2005/8/layout/radial3"/>
    <dgm:cxn modelId="{8AD0E0A4-A79A-48B6-832F-476AEEBAE8E4}" srcId="{65BE7EDC-6038-468D-B72D-477F9086D745}" destId="{D72BA980-A0E1-429F-908B-23AE5DE65496}" srcOrd="0" destOrd="0" parTransId="{606B4022-754D-48AD-92D4-81FE3B69FA70}" sibTransId="{986AD27A-B139-4B84-979E-A7BD56DD93C2}"/>
    <dgm:cxn modelId="{CB2088B4-0DB3-4178-AF8D-4947097D9B8D}" type="presOf" srcId="{262FEB92-A5EF-4C1E-9071-F1D277F8325C}" destId="{2B0A38E1-B7B6-435C-9071-3E46FE7DFB92}" srcOrd="0" destOrd="0" presId="urn:microsoft.com/office/officeart/2005/8/layout/radial3"/>
    <dgm:cxn modelId="{43E027B7-ECEB-410D-B8AC-BF0BE4001FBC}" srcId="{65BE7EDC-6038-468D-B72D-477F9086D745}" destId="{99F71442-65ED-412A-9FFD-B37E6028FF40}" srcOrd="4" destOrd="0" parTransId="{8EABD526-F6F3-44C5-8566-CC08A11FC70A}" sibTransId="{D125D1C2-BD40-44E4-8C60-0B5F02915637}"/>
    <dgm:cxn modelId="{E18B35BA-CCF4-41AD-9FC0-B2F56B798C14}" type="presOf" srcId="{65BE7EDC-6038-468D-B72D-477F9086D745}" destId="{926E40D2-64B4-4787-8D31-0C2AAFF696D5}" srcOrd="0" destOrd="0" presId="urn:microsoft.com/office/officeart/2005/8/layout/radial3"/>
    <dgm:cxn modelId="{665EB1BC-4813-4963-AB65-B6AC1D051C7B}" srcId="{65BE7EDC-6038-468D-B72D-477F9086D745}" destId="{262FEB92-A5EF-4C1E-9071-F1D277F8325C}" srcOrd="3" destOrd="0" parTransId="{28E3C87F-A498-428C-B0B3-24E8F1EF3A8F}" sibTransId="{1CCD006E-DC08-473C-B43E-DE05D5D71703}"/>
    <dgm:cxn modelId="{414AF0E4-A30B-43D2-B5CB-F989F485333C}" type="presOf" srcId="{532DC07E-6DE7-4C93-87B9-1A9DD13C7D42}" destId="{715B21C9-D623-44A3-ABD1-08A397B6CA59}" srcOrd="0" destOrd="0" presId="urn:microsoft.com/office/officeart/2005/8/layout/radial3"/>
    <dgm:cxn modelId="{BD4F39B1-8A5E-4932-8C6B-AF7EA270E778}" type="presParOf" srcId="{E5B444BC-C482-473D-80AE-F6B54B970F70}" destId="{4A5A4D3D-0227-40B3-8547-8B71D9EDFC15}" srcOrd="0" destOrd="0" presId="urn:microsoft.com/office/officeart/2005/8/layout/radial3"/>
    <dgm:cxn modelId="{BC83760B-B09E-4F14-83B6-782C1DECF370}" type="presParOf" srcId="{4A5A4D3D-0227-40B3-8547-8B71D9EDFC15}" destId="{926E40D2-64B4-4787-8D31-0C2AAFF696D5}" srcOrd="0" destOrd="0" presId="urn:microsoft.com/office/officeart/2005/8/layout/radial3"/>
    <dgm:cxn modelId="{EE04F5E8-262D-43BB-A43B-FDCCA3F59ED1}" type="presParOf" srcId="{4A5A4D3D-0227-40B3-8547-8B71D9EDFC15}" destId="{66671596-851C-4707-961B-8A76AB3A5F0F}" srcOrd="1" destOrd="0" presId="urn:microsoft.com/office/officeart/2005/8/layout/radial3"/>
    <dgm:cxn modelId="{22DAE48F-DF09-46BC-89CE-5ECFE913F67D}" type="presParOf" srcId="{4A5A4D3D-0227-40B3-8547-8B71D9EDFC15}" destId="{715B21C9-D623-44A3-ABD1-08A397B6CA59}" srcOrd="2" destOrd="0" presId="urn:microsoft.com/office/officeart/2005/8/layout/radial3"/>
    <dgm:cxn modelId="{1B35DB61-2BAC-495F-9CF5-8D18DFD7E20B}" type="presParOf" srcId="{4A5A4D3D-0227-40B3-8547-8B71D9EDFC15}" destId="{C1344075-3BE7-4741-8806-9C429B559964}" srcOrd="3" destOrd="0" presId="urn:microsoft.com/office/officeart/2005/8/layout/radial3"/>
    <dgm:cxn modelId="{9DCDCA7C-F16D-415F-BCD8-6E0D3F68BCC9}" type="presParOf" srcId="{4A5A4D3D-0227-40B3-8547-8B71D9EDFC15}" destId="{2B0A38E1-B7B6-435C-9071-3E46FE7DFB92}" srcOrd="4" destOrd="0" presId="urn:microsoft.com/office/officeart/2005/8/layout/radial3"/>
    <dgm:cxn modelId="{AAB4ED15-251D-4087-884D-569B6B75E11E}" type="presParOf" srcId="{4A5A4D3D-0227-40B3-8547-8B71D9EDFC15}" destId="{293D209C-D671-49AC-A9E2-73C6AD8F78C1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D9F136-0A0D-924F-8D1E-CD8DE00ABD71}" type="doc">
      <dgm:prSet loTypeId="urn:microsoft.com/office/officeart/2008/layout/VerticalCurvedList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C7D8F53-8006-2E4D-BD36-75D2A0F6F1C0}">
      <dgm:prSet custT="1"/>
      <dgm:spPr/>
      <dgm:t>
        <a:bodyPr/>
        <a:lstStyle/>
        <a:p>
          <a:pPr rtl="0"/>
          <a:r>
            <a:rPr lang="pt-PT" sz="2400" b="0" i="0" baseline="0" dirty="0">
              <a:solidFill>
                <a:schemeClr val="tx1"/>
              </a:solidFill>
            </a:rPr>
            <a:t>Capacidade de reprodução</a:t>
          </a:r>
          <a:endParaRPr lang="pt-PT" sz="2400" dirty="0">
            <a:solidFill>
              <a:schemeClr val="tx1"/>
            </a:solidFill>
          </a:endParaRPr>
        </a:p>
      </dgm:t>
    </dgm:pt>
    <dgm:pt modelId="{7FE7E9FD-214C-EB49-BF5D-5820FF719355}" type="parTrans" cxnId="{146049F9-E0E8-6C4A-A9EA-D332D2832C62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96A8F2AE-303E-2E40-ACB4-0627B757C4A7}" type="sibTrans" cxnId="{146049F9-E0E8-6C4A-A9EA-D332D2832C62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EDB48CA3-5089-FE42-9C0B-2C1F18ED90CF}">
      <dgm:prSet custT="1"/>
      <dgm:spPr/>
      <dgm:t>
        <a:bodyPr/>
        <a:lstStyle/>
        <a:p>
          <a:pPr rtl="0"/>
          <a:r>
            <a:rPr lang="pt-PT" sz="2400" b="0" i="0" baseline="0" dirty="0">
              <a:solidFill>
                <a:schemeClr val="tx1"/>
              </a:solidFill>
            </a:rPr>
            <a:t>Liberdade e decisão</a:t>
          </a:r>
          <a:endParaRPr lang="pt-PT" sz="2400" dirty="0">
            <a:solidFill>
              <a:schemeClr val="tx1"/>
            </a:solidFill>
          </a:endParaRPr>
        </a:p>
      </dgm:t>
    </dgm:pt>
    <dgm:pt modelId="{56D0F1B4-FF77-434A-98C5-2CCE0B1EBE36}" type="parTrans" cxnId="{377D4B60-F934-1542-805C-DEB0D94CF8A3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B48CD145-8E10-8E4F-8D92-4CAEDF5E2F8B}" type="sibTrans" cxnId="{377D4B60-F934-1542-805C-DEB0D94CF8A3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1629BC63-F68C-2A42-B2DA-CA30F834E6E0}">
      <dgm:prSet custT="1"/>
      <dgm:spPr/>
      <dgm:t>
        <a:bodyPr/>
        <a:lstStyle/>
        <a:p>
          <a:pPr rtl="0"/>
          <a:r>
            <a:rPr lang="pt-PT" sz="2400" b="0" i="0" baseline="0" dirty="0">
              <a:solidFill>
                <a:schemeClr val="tx1"/>
              </a:solidFill>
            </a:rPr>
            <a:t>Acesso à informação</a:t>
          </a:r>
          <a:endParaRPr lang="pt-PT" sz="2400" dirty="0">
            <a:solidFill>
              <a:schemeClr val="tx1"/>
            </a:solidFill>
          </a:endParaRPr>
        </a:p>
      </dgm:t>
    </dgm:pt>
    <dgm:pt modelId="{7603A9F0-EE6F-324E-A407-939F2DA93862}" type="parTrans" cxnId="{28E5DD19-A2DA-F347-98B8-19F2F946D5C0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0CB557EB-61A5-4246-AAF8-D8FB4C400116}" type="sibTrans" cxnId="{28E5DD19-A2DA-F347-98B8-19F2F946D5C0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1B57AC1D-7315-474B-A4D4-2F28B260D315}">
      <dgm:prSet custT="1"/>
      <dgm:spPr/>
      <dgm:t>
        <a:bodyPr/>
        <a:lstStyle/>
        <a:p>
          <a:pPr rtl="0"/>
          <a:r>
            <a:rPr lang="pt-PT" sz="2400" b="0" i="0" baseline="0" dirty="0">
              <a:solidFill>
                <a:schemeClr val="tx1"/>
              </a:solidFill>
            </a:rPr>
            <a:t>Vida sexual satisfatória e segura</a:t>
          </a:r>
          <a:endParaRPr lang="pt-PT" sz="2400" dirty="0">
            <a:solidFill>
              <a:schemeClr val="tx1"/>
            </a:solidFill>
          </a:endParaRPr>
        </a:p>
      </dgm:t>
    </dgm:pt>
    <dgm:pt modelId="{1D5FD958-998F-BA47-AB45-1AD3DDBA1443}" type="sibTrans" cxnId="{D38CC170-DC65-584C-BBA2-BE1C15457FA9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3D0DF20E-C6E2-CE41-9FF4-132D4FF215D9}" type="parTrans" cxnId="{D38CC170-DC65-584C-BBA2-BE1C15457FA9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64AD8232-0DB8-A748-87BF-1FF2F419DCE4}" type="pres">
      <dgm:prSet presAssocID="{32D9F136-0A0D-924F-8D1E-CD8DE00ABD71}" presName="Name0" presStyleCnt="0">
        <dgm:presLayoutVars>
          <dgm:chMax val="7"/>
          <dgm:chPref val="7"/>
          <dgm:dir/>
        </dgm:presLayoutVars>
      </dgm:prSet>
      <dgm:spPr/>
    </dgm:pt>
    <dgm:pt modelId="{0385C8FA-1361-B142-9431-F5064CC0E1E6}" type="pres">
      <dgm:prSet presAssocID="{32D9F136-0A0D-924F-8D1E-CD8DE00ABD71}" presName="Name1" presStyleCnt="0"/>
      <dgm:spPr/>
    </dgm:pt>
    <dgm:pt modelId="{27FB06C8-0F29-7F4E-88E7-1B742763C4B1}" type="pres">
      <dgm:prSet presAssocID="{32D9F136-0A0D-924F-8D1E-CD8DE00ABD71}" presName="cycle" presStyleCnt="0"/>
      <dgm:spPr/>
    </dgm:pt>
    <dgm:pt modelId="{A63C58DF-96BB-604D-8965-4B19950ECEE7}" type="pres">
      <dgm:prSet presAssocID="{32D9F136-0A0D-924F-8D1E-CD8DE00ABD71}" presName="srcNode" presStyleLbl="node1" presStyleIdx="0" presStyleCnt="4"/>
      <dgm:spPr/>
    </dgm:pt>
    <dgm:pt modelId="{818E025C-266E-964E-B396-897827A45017}" type="pres">
      <dgm:prSet presAssocID="{32D9F136-0A0D-924F-8D1E-CD8DE00ABD71}" presName="conn" presStyleLbl="parChTrans1D2" presStyleIdx="0" presStyleCnt="1"/>
      <dgm:spPr/>
    </dgm:pt>
    <dgm:pt modelId="{4B92C2A4-A6E1-3346-BAEF-ACE6A2D400D8}" type="pres">
      <dgm:prSet presAssocID="{32D9F136-0A0D-924F-8D1E-CD8DE00ABD71}" presName="extraNode" presStyleLbl="node1" presStyleIdx="0" presStyleCnt="4"/>
      <dgm:spPr/>
    </dgm:pt>
    <dgm:pt modelId="{038653EF-C951-5744-A404-3D27EE5564F8}" type="pres">
      <dgm:prSet presAssocID="{32D9F136-0A0D-924F-8D1E-CD8DE00ABD71}" presName="dstNode" presStyleLbl="node1" presStyleIdx="0" presStyleCnt="4"/>
      <dgm:spPr/>
    </dgm:pt>
    <dgm:pt modelId="{3A6293BF-78E2-BD4E-B06A-F59F3F8A1311}" type="pres">
      <dgm:prSet presAssocID="{1B57AC1D-7315-474B-A4D4-2F28B260D315}" presName="text_1" presStyleLbl="node1" presStyleIdx="0" presStyleCnt="4">
        <dgm:presLayoutVars>
          <dgm:bulletEnabled val="1"/>
        </dgm:presLayoutVars>
      </dgm:prSet>
      <dgm:spPr/>
    </dgm:pt>
    <dgm:pt modelId="{77F0F226-56E4-3C48-84FC-D80F687AA48C}" type="pres">
      <dgm:prSet presAssocID="{1B57AC1D-7315-474B-A4D4-2F28B260D315}" presName="accent_1" presStyleCnt="0"/>
      <dgm:spPr/>
    </dgm:pt>
    <dgm:pt modelId="{C407EA2B-742D-F44F-A57E-223660EA2B2D}" type="pres">
      <dgm:prSet presAssocID="{1B57AC1D-7315-474B-A4D4-2F28B260D315}" presName="accentRepeatNode" presStyleLbl="solidFgAcc1" presStyleIdx="0" presStyleCnt="4"/>
      <dgm:spPr/>
    </dgm:pt>
    <dgm:pt modelId="{63DE30C1-623A-FB44-8326-C89B43AC51CB}" type="pres">
      <dgm:prSet presAssocID="{6C7D8F53-8006-2E4D-BD36-75D2A0F6F1C0}" presName="text_2" presStyleLbl="node1" presStyleIdx="1" presStyleCnt="4">
        <dgm:presLayoutVars>
          <dgm:bulletEnabled val="1"/>
        </dgm:presLayoutVars>
      </dgm:prSet>
      <dgm:spPr/>
    </dgm:pt>
    <dgm:pt modelId="{27CCF6D2-D151-C94D-9629-67D0531EB2C7}" type="pres">
      <dgm:prSet presAssocID="{6C7D8F53-8006-2E4D-BD36-75D2A0F6F1C0}" presName="accent_2" presStyleCnt="0"/>
      <dgm:spPr/>
    </dgm:pt>
    <dgm:pt modelId="{70AE90F8-5D0C-6F4A-A6C3-8C7FAE2B3FAB}" type="pres">
      <dgm:prSet presAssocID="{6C7D8F53-8006-2E4D-BD36-75D2A0F6F1C0}" presName="accentRepeatNode" presStyleLbl="solidFgAcc1" presStyleIdx="1" presStyleCnt="4"/>
      <dgm:spPr/>
    </dgm:pt>
    <dgm:pt modelId="{EBCA19D1-15A1-5E4B-8B87-695EDDAC627F}" type="pres">
      <dgm:prSet presAssocID="{EDB48CA3-5089-FE42-9C0B-2C1F18ED90CF}" presName="text_3" presStyleLbl="node1" presStyleIdx="2" presStyleCnt="4">
        <dgm:presLayoutVars>
          <dgm:bulletEnabled val="1"/>
        </dgm:presLayoutVars>
      </dgm:prSet>
      <dgm:spPr/>
    </dgm:pt>
    <dgm:pt modelId="{E49436D6-C7F8-544B-85A4-B8DB794A1D85}" type="pres">
      <dgm:prSet presAssocID="{EDB48CA3-5089-FE42-9C0B-2C1F18ED90CF}" presName="accent_3" presStyleCnt="0"/>
      <dgm:spPr/>
    </dgm:pt>
    <dgm:pt modelId="{CA80DCDF-904C-BA45-8816-ED16D114DA1C}" type="pres">
      <dgm:prSet presAssocID="{EDB48CA3-5089-FE42-9C0B-2C1F18ED90CF}" presName="accentRepeatNode" presStyleLbl="solidFgAcc1" presStyleIdx="2" presStyleCnt="4"/>
      <dgm:spPr/>
    </dgm:pt>
    <dgm:pt modelId="{D6A5E47F-139F-7644-B418-33C4E73C13A8}" type="pres">
      <dgm:prSet presAssocID="{1629BC63-F68C-2A42-B2DA-CA30F834E6E0}" presName="text_4" presStyleLbl="node1" presStyleIdx="3" presStyleCnt="4">
        <dgm:presLayoutVars>
          <dgm:bulletEnabled val="1"/>
        </dgm:presLayoutVars>
      </dgm:prSet>
      <dgm:spPr/>
    </dgm:pt>
    <dgm:pt modelId="{97F80980-DC33-D74D-9EEF-52926B945EC9}" type="pres">
      <dgm:prSet presAssocID="{1629BC63-F68C-2A42-B2DA-CA30F834E6E0}" presName="accent_4" presStyleCnt="0"/>
      <dgm:spPr/>
    </dgm:pt>
    <dgm:pt modelId="{0D266776-0F02-7142-B5EC-25CCF79A3C16}" type="pres">
      <dgm:prSet presAssocID="{1629BC63-F68C-2A42-B2DA-CA30F834E6E0}" presName="accentRepeatNode" presStyleLbl="solidFgAcc1" presStyleIdx="3" presStyleCnt="4"/>
      <dgm:spPr/>
    </dgm:pt>
  </dgm:ptLst>
  <dgm:cxnLst>
    <dgm:cxn modelId="{D4222704-DD07-0744-ABB4-6E328A54EED0}" type="presOf" srcId="{6C7D8F53-8006-2E4D-BD36-75D2A0F6F1C0}" destId="{63DE30C1-623A-FB44-8326-C89B43AC51CB}" srcOrd="0" destOrd="0" presId="urn:microsoft.com/office/officeart/2008/layout/VerticalCurvedList"/>
    <dgm:cxn modelId="{64B7660D-0132-8E48-AE1E-B7A4E9696851}" type="presOf" srcId="{1B57AC1D-7315-474B-A4D4-2F28B260D315}" destId="{3A6293BF-78E2-BD4E-B06A-F59F3F8A1311}" srcOrd="0" destOrd="0" presId="urn:microsoft.com/office/officeart/2008/layout/VerticalCurvedList"/>
    <dgm:cxn modelId="{28E5DD19-A2DA-F347-98B8-19F2F946D5C0}" srcId="{32D9F136-0A0D-924F-8D1E-CD8DE00ABD71}" destId="{1629BC63-F68C-2A42-B2DA-CA30F834E6E0}" srcOrd="3" destOrd="0" parTransId="{7603A9F0-EE6F-324E-A407-939F2DA93862}" sibTransId="{0CB557EB-61A5-4246-AAF8-D8FB4C400116}"/>
    <dgm:cxn modelId="{4D3EB531-24AE-8543-B443-DDB9940EE2EE}" type="presOf" srcId="{1D5FD958-998F-BA47-AB45-1AD3DDBA1443}" destId="{818E025C-266E-964E-B396-897827A45017}" srcOrd="0" destOrd="0" presId="urn:microsoft.com/office/officeart/2008/layout/VerticalCurvedList"/>
    <dgm:cxn modelId="{377D4B60-F934-1542-805C-DEB0D94CF8A3}" srcId="{32D9F136-0A0D-924F-8D1E-CD8DE00ABD71}" destId="{EDB48CA3-5089-FE42-9C0B-2C1F18ED90CF}" srcOrd="2" destOrd="0" parTransId="{56D0F1B4-FF77-434A-98C5-2CCE0B1EBE36}" sibTransId="{B48CD145-8E10-8E4F-8D92-4CAEDF5E2F8B}"/>
    <dgm:cxn modelId="{D38CC170-DC65-584C-BBA2-BE1C15457FA9}" srcId="{32D9F136-0A0D-924F-8D1E-CD8DE00ABD71}" destId="{1B57AC1D-7315-474B-A4D4-2F28B260D315}" srcOrd="0" destOrd="0" parTransId="{3D0DF20E-C6E2-CE41-9FF4-132D4FF215D9}" sibTransId="{1D5FD958-998F-BA47-AB45-1AD3DDBA1443}"/>
    <dgm:cxn modelId="{00A80572-2D86-D54D-BB46-033CD9ED91D6}" type="presOf" srcId="{EDB48CA3-5089-FE42-9C0B-2C1F18ED90CF}" destId="{EBCA19D1-15A1-5E4B-8B87-695EDDAC627F}" srcOrd="0" destOrd="0" presId="urn:microsoft.com/office/officeart/2008/layout/VerticalCurvedList"/>
    <dgm:cxn modelId="{E050D5A1-64B5-054A-9150-E750D336AA5D}" type="presOf" srcId="{1629BC63-F68C-2A42-B2DA-CA30F834E6E0}" destId="{D6A5E47F-139F-7644-B418-33C4E73C13A8}" srcOrd="0" destOrd="0" presId="urn:microsoft.com/office/officeart/2008/layout/VerticalCurvedList"/>
    <dgm:cxn modelId="{3051AFEC-B759-CA48-881D-189AC5682453}" type="presOf" srcId="{32D9F136-0A0D-924F-8D1E-CD8DE00ABD71}" destId="{64AD8232-0DB8-A748-87BF-1FF2F419DCE4}" srcOrd="0" destOrd="0" presId="urn:microsoft.com/office/officeart/2008/layout/VerticalCurvedList"/>
    <dgm:cxn modelId="{146049F9-E0E8-6C4A-A9EA-D332D2832C62}" srcId="{32D9F136-0A0D-924F-8D1E-CD8DE00ABD71}" destId="{6C7D8F53-8006-2E4D-BD36-75D2A0F6F1C0}" srcOrd="1" destOrd="0" parTransId="{7FE7E9FD-214C-EB49-BF5D-5820FF719355}" sibTransId="{96A8F2AE-303E-2E40-ACB4-0627B757C4A7}"/>
    <dgm:cxn modelId="{8FE61003-1C8E-6748-A2B3-94C9F5A05ACF}" type="presParOf" srcId="{64AD8232-0DB8-A748-87BF-1FF2F419DCE4}" destId="{0385C8FA-1361-B142-9431-F5064CC0E1E6}" srcOrd="0" destOrd="0" presId="urn:microsoft.com/office/officeart/2008/layout/VerticalCurvedList"/>
    <dgm:cxn modelId="{D6DD14C4-1664-474E-B305-AF9A5F91F7BD}" type="presParOf" srcId="{0385C8FA-1361-B142-9431-F5064CC0E1E6}" destId="{27FB06C8-0F29-7F4E-88E7-1B742763C4B1}" srcOrd="0" destOrd="0" presId="urn:microsoft.com/office/officeart/2008/layout/VerticalCurvedList"/>
    <dgm:cxn modelId="{55D50F83-B222-4541-8FCD-89EA662FC4DF}" type="presParOf" srcId="{27FB06C8-0F29-7F4E-88E7-1B742763C4B1}" destId="{A63C58DF-96BB-604D-8965-4B19950ECEE7}" srcOrd="0" destOrd="0" presId="urn:microsoft.com/office/officeart/2008/layout/VerticalCurvedList"/>
    <dgm:cxn modelId="{0CF916C0-DAE7-544A-9B46-2BFE5ECBB497}" type="presParOf" srcId="{27FB06C8-0F29-7F4E-88E7-1B742763C4B1}" destId="{818E025C-266E-964E-B396-897827A45017}" srcOrd="1" destOrd="0" presId="urn:microsoft.com/office/officeart/2008/layout/VerticalCurvedList"/>
    <dgm:cxn modelId="{A48CE487-5609-D948-99F6-FC2552CC513F}" type="presParOf" srcId="{27FB06C8-0F29-7F4E-88E7-1B742763C4B1}" destId="{4B92C2A4-A6E1-3346-BAEF-ACE6A2D400D8}" srcOrd="2" destOrd="0" presId="urn:microsoft.com/office/officeart/2008/layout/VerticalCurvedList"/>
    <dgm:cxn modelId="{2C059A47-E402-8E48-828F-42EEF08D5163}" type="presParOf" srcId="{27FB06C8-0F29-7F4E-88E7-1B742763C4B1}" destId="{038653EF-C951-5744-A404-3D27EE5564F8}" srcOrd="3" destOrd="0" presId="urn:microsoft.com/office/officeart/2008/layout/VerticalCurvedList"/>
    <dgm:cxn modelId="{367BBDC1-246E-F248-890F-FB296AAA92CF}" type="presParOf" srcId="{0385C8FA-1361-B142-9431-F5064CC0E1E6}" destId="{3A6293BF-78E2-BD4E-B06A-F59F3F8A1311}" srcOrd="1" destOrd="0" presId="urn:microsoft.com/office/officeart/2008/layout/VerticalCurvedList"/>
    <dgm:cxn modelId="{5F2E1517-4D44-2943-8623-44C1B418DEAB}" type="presParOf" srcId="{0385C8FA-1361-B142-9431-F5064CC0E1E6}" destId="{77F0F226-56E4-3C48-84FC-D80F687AA48C}" srcOrd="2" destOrd="0" presId="urn:microsoft.com/office/officeart/2008/layout/VerticalCurvedList"/>
    <dgm:cxn modelId="{46CF7981-33D6-2749-A136-E5B925FD328D}" type="presParOf" srcId="{77F0F226-56E4-3C48-84FC-D80F687AA48C}" destId="{C407EA2B-742D-F44F-A57E-223660EA2B2D}" srcOrd="0" destOrd="0" presId="urn:microsoft.com/office/officeart/2008/layout/VerticalCurvedList"/>
    <dgm:cxn modelId="{215C528A-8587-E341-94BA-7FC5FED167AF}" type="presParOf" srcId="{0385C8FA-1361-B142-9431-F5064CC0E1E6}" destId="{63DE30C1-623A-FB44-8326-C89B43AC51CB}" srcOrd="3" destOrd="0" presId="urn:microsoft.com/office/officeart/2008/layout/VerticalCurvedList"/>
    <dgm:cxn modelId="{350DAC6F-7578-0740-A2F2-C73FE90D5B28}" type="presParOf" srcId="{0385C8FA-1361-B142-9431-F5064CC0E1E6}" destId="{27CCF6D2-D151-C94D-9629-67D0531EB2C7}" srcOrd="4" destOrd="0" presId="urn:microsoft.com/office/officeart/2008/layout/VerticalCurvedList"/>
    <dgm:cxn modelId="{E53276D4-57DE-114B-A941-AC5A74516517}" type="presParOf" srcId="{27CCF6D2-D151-C94D-9629-67D0531EB2C7}" destId="{70AE90F8-5D0C-6F4A-A6C3-8C7FAE2B3FAB}" srcOrd="0" destOrd="0" presId="urn:microsoft.com/office/officeart/2008/layout/VerticalCurvedList"/>
    <dgm:cxn modelId="{46B50A9B-B26A-3241-A1F4-8D7A9E8A53C0}" type="presParOf" srcId="{0385C8FA-1361-B142-9431-F5064CC0E1E6}" destId="{EBCA19D1-15A1-5E4B-8B87-695EDDAC627F}" srcOrd="5" destOrd="0" presId="urn:microsoft.com/office/officeart/2008/layout/VerticalCurvedList"/>
    <dgm:cxn modelId="{015C4394-DEA7-1449-B777-364B7B0A006E}" type="presParOf" srcId="{0385C8FA-1361-B142-9431-F5064CC0E1E6}" destId="{E49436D6-C7F8-544B-85A4-B8DB794A1D85}" srcOrd="6" destOrd="0" presId="urn:microsoft.com/office/officeart/2008/layout/VerticalCurvedList"/>
    <dgm:cxn modelId="{BE106049-0B4F-6E40-9551-5C949C1DA448}" type="presParOf" srcId="{E49436D6-C7F8-544B-85A4-B8DB794A1D85}" destId="{CA80DCDF-904C-BA45-8816-ED16D114DA1C}" srcOrd="0" destOrd="0" presId="urn:microsoft.com/office/officeart/2008/layout/VerticalCurvedList"/>
    <dgm:cxn modelId="{0702C6A3-10E2-B04F-BEEE-2F13129CA005}" type="presParOf" srcId="{0385C8FA-1361-B142-9431-F5064CC0E1E6}" destId="{D6A5E47F-139F-7644-B418-33C4E73C13A8}" srcOrd="7" destOrd="0" presId="urn:microsoft.com/office/officeart/2008/layout/VerticalCurvedList"/>
    <dgm:cxn modelId="{78595F81-1C7C-6145-9884-CF57340E8717}" type="presParOf" srcId="{0385C8FA-1361-B142-9431-F5064CC0E1E6}" destId="{97F80980-DC33-D74D-9EEF-52926B945EC9}" srcOrd="8" destOrd="0" presId="urn:microsoft.com/office/officeart/2008/layout/VerticalCurvedList"/>
    <dgm:cxn modelId="{42FA9F7E-B50E-574C-AD98-23527F82E758}" type="presParOf" srcId="{97F80980-DC33-D74D-9EEF-52926B945EC9}" destId="{0D266776-0F02-7142-B5EC-25CCF79A3C1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56394C-2E0A-4B2B-8B8E-0155E944A540}" type="doc">
      <dgm:prSet loTypeId="urn:microsoft.com/office/officeart/2005/8/layout/venn3" loCatId="relationship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pt-PT"/>
        </a:p>
      </dgm:t>
    </dgm:pt>
    <dgm:pt modelId="{0810B0B0-957D-4D9D-AF8F-50F6DAF76EDE}">
      <dgm:prSet phldrT="[Texto]" custT="1"/>
      <dgm:spPr/>
      <dgm:t>
        <a:bodyPr/>
        <a:lstStyle/>
        <a:p>
          <a:pPr rtl="0"/>
          <a:r>
            <a:rPr lang="pt-PT" sz="2200" dirty="0">
              <a:latin typeface="+mn-lt"/>
            </a:rPr>
            <a:t>Iniciar a vida sexual sem desejar engravidar</a:t>
          </a:r>
        </a:p>
      </dgm:t>
    </dgm:pt>
    <dgm:pt modelId="{12C01752-4FAF-4B60-96FB-A7C0474ACB2D}" type="parTrans" cxnId="{4935A354-9FB8-4964-B548-FD35BB1E7D73}">
      <dgm:prSet/>
      <dgm:spPr/>
      <dgm:t>
        <a:bodyPr/>
        <a:lstStyle/>
        <a:p>
          <a:endParaRPr lang="pt-PT" sz="2200">
            <a:latin typeface="+mn-lt"/>
          </a:endParaRPr>
        </a:p>
      </dgm:t>
    </dgm:pt>
    <dgm:pt modelId="{24624A80-AF26-41CE-A633-0AC87942A435}" type="sibTrans" cxnId="{4935A354-9FB8-4964-B548-FD35BB1E7D73}">
      <dgm:prSet/>
      <dgm:spPr/>
      <dgm:t>
        <a:bodyPr/>
        <a:lstStyle/>
        <a:p>
          <a:endParaRPr lang="pt-PT" sz="2200">
            <a:latin typeface="+mn-lt"/>
          </a:endParaRPr>
        </a:p>
      </dgm:t>
    </dgm:pt>
    <dgm:pt modelId="{09A38EDF-FD24-4BD2-8CD9-285897E2CA5D}">
      <dgm:prSet phldrT="[Texto]" custT="1"/>
      <dgm:spPr/>
      <dgm:t>
        <a:bodyPr/>
        <a:lstStyle/>
        <a:p>
          <a:pPr rtl="0"/>
          <a:r>
            <a:rPr lang="pt-PT" sz="2200" dirty="0">
              <a:latin typeface="+mn-lt"/>
            </a:rPr>
            <a:t>Se já foi iniciada e não houve nenhuma consulta prévia</a:t>
          </a:r>
        </a:p>
      </dgm:t>
    </dgm:pt>
    <dgm:pt modelId="{46485166-0C50-4D10-889C-0BE496D06C62}" type="parTrans" cxnId="{CEB0F88F-A2B7-432C-928B-55E6923EF14F}">
      <dgm:prSet/>
      <dgm:spPr/>
      <dgm:t>
        <a:bodyPr/>
        <a:lstStyle/>
        <a:p>
          <a:endParaRPr lang="pt-PT" sz="2200">
            <a:latin typeface="+mn-lt"/>
          </a:endParaRPr>
        </a:p>
      </dgm:t>
    </dgm:pt>
    <dgm:pt modelId="{63F52F4A-A8B9-424E-985F-E32A1C7C8FE1}" type="sibTrans" cxnId="{CEB0F88F-A2B7-432C-928B-55E6923EF14F}">
      <dgm:prSet/>
      <dgm:spPr/>
      <dgm:t>
        <a:bodyPr/>
        <a:lstStyle/>
        <a:p>
          <a:endParaRPr lang="pt-PT" sz="2200">
            <a:latin typeface="+mn-lt"/>
          </a:endParaRPr>
        </a:p>
      </dgm:t>
    </dgm:pt>
    <dgm:pt modelId="{23F48298-62C5-4E11-8B53-E7E81EBE6AE8}">
      <dgm:prSet phldrT="[Texto]" custT="1"/>
      <dgm:spPr/>
      <dgm:t>
        <a:bodyPr/>
        <a:lstStyle/>
        <a:p>
          <a:pPr rtl="0"/>
          <a:r>
            <a:rPr lang="pt-PT" sz="2200" dirty="0">
              <a:latin typeface="+mn-lt"/>
            </a:rPr>
            <a:t>Para rastreio dos cancros do colo do útero e da mama</a:t>
          </a:r>
        </a:p>
      </dgm:t>
    </dgm:pt>
    <dgm:pt modelId="{0C290EAC-6ADA-4012-82C7-35613CED2D19}" type="parTrans" cxnId="{D21032B9-4CFF-477D-86AE-0CC7A17E96CC}">
      <dgm:prSet/>
      <dgm:spPr/>
      <dgm:t>
        <a:bodyPr/>
        <a:lstStyle/>
        <a:p>
          <a:endParaRPr lang="pt-PT" sz="2200">
            <a:latin typeface="+mn-lt"/>
          </a:endParaRPr>
        </a:p>
      </dgm:t>
    </dgm:pt>
    <dgm:pt modelId="{B4B09F58-78C8-4993-A06A-A85B02FB7738}" type="sibTrans" cxnId="{D21032B9-4CFF-477D-86AE-0CC7A17E96CC}">
      <dgm:prSet/>
      <dgm:spPr/>
      <dgm:t>
        <a:bodyPr/>
        <a:lstStyle/>
        <a:p>
          <a:endParaRPr lang="pt-PT" sz="2200">
            <a:latin typeface="+mn-lt"/>
          </a:endParaRPr>
        </a:p>
      </dgm:t>
    </dgm:pt>
    <dgm:pt modelId="{E4FD7608-FE37-4F17-8724-4D2607558BD0}">
      <dgm:prSet phldrT="[Texto]" custT="1"/>
      <dgm:spPr/>
      <dgm:t>
        <a:bodyPr/>
        <a:lstStyle/>
        <a:p>
          <a:pPr rtl="0"/>
          <a:r>
            <a:rPr lang="pt-PT" sz="2200" dirty="0">
              <a:latin typeface="+mn-lt"/>
            </a:rPr>
            <a:t>Se surgirem alterações do funcionamento </a:t>
          </a:r>
          <a:r>
            <a:rPr lang="pt-PT" sz="2200" dirty="0" err="1">
              <a:latin typeface="+mn-lt"/>
            </a:rPr>
            <a:t>genito</a:t>
          </a:r>
          <a:r>
            <a:rPr lang="pt-PT" sz="2200" dirty="0">
              <a:latin typeface="+mn-lt"/>
            </a:rPr>
            <a:t>-urinário</a:t>
          </a:r>
        </a:p>
      </dgm:t>
    </dgm:pt>
    <dgm:pt modelId="{77BEA9DB-5E98-413D-AEB5-AABBEF8863DB}" type="parTrans" cxnId="{346A2CDE-EF41-4D29-840C-A3D1CBBF3F39}">
      <dgm:prSet/>
      <dgm:spPr/>
      <dgm:t>
        <a:bodyPr/>
        <a:lstStyle/>
        <a:p>
          <a:endParaRPr lang="pt-PT" sz="2200">
            <a:latin typeface="+mn-lt"/>
          </a:endParaRPr>
        </a:p>
      </dgm:t>
    </dgm:pt>
    <dgm:pt modelId="{29EC77BC-B62E-4F04-A478-F75462B31773}" type="sibTrans" cxnId="{346A2CDE-EF41-4D29-840C-A3D1CBBF3F39}">
      <dgm:prSet/>
      <dgm:spPr/>
      <dgm:t>
        <a:bodyPr/>
        <a:lstStyle/>
        <a:p>
          <a:endParaRPr lang="pt-PT" sz="2200">
            <a:latin typeface="+mn-lt"/>
          </a:endParaRPr>
        </a:p>
      </dgm:t>
    </dgm:pt>
    <dgm:pt modelId="{D4AF7BD8-8AFC-4EFE-BDA3-C48A315E488D}" type="pres">
      <dgm:prSet presAssocID="{6956394C-2E0A-4B2B-8B8E-0155E944A540}" presName="Name0" presStyleCnt="0">
        <dgm:presLayoutVars>
          <dgm:dir/>
          <dgm:resizeHandles val="exact"/>
        </dgm:presLayoutVars>
      </dgm:prSet>
      <dgm:spPr/>
    </dgm:pt>
    <dgm:pt modelId="{AF4DB207-F185-4B3F-AF55-32520A722C8C}" type="pres">
      <dgm:prSet presAssocID="{0810B0B0-957D-4D9D-AF8F-50F6DAF76EDE}" presName="Name5" presStyleLbl="vennNode1" presStyleIdx="0" presStyleCnt="4">
        <dgm:presLayoutVars>
          <dgm:bulletEnabled val="1"/>
        </dgm:presLayoutVars>
      </dgm:prSet>
      <dgm:spPr/>
    </dgm:pt>
    <dgm:pt modelId="{CCA1B1E2-871E-4828-8901-9BC5327B77C2}" type="pres">
      <dgm:prSet presAssocID="{24624A80-AF26-41CE-A633-0AC87942A435}" presName="space" presStyleCnt="0"/>
      <dgm:spPr/>
    </dgm:pt>
    <dgm:pt modelId="{DFB8F15F-3D6C-487B-BC3C-C34F62049671}" type="pres">
      <dgm:prSet presAssocID="{09A38EDF-FD24-4BD2-8CD9-285897E2CA5D}" presName="Name5" presStyleLbl="vennNode1" presStyleIdx="1" presStyleCnt="4">
        <dgm:presLayoutVars>
          <dgm:bulletEnabled val="1"/>
        </dgm:presLayoutVars>
      </dgm:prSet>
      <dgm:spPr/>
    </dgm:pt>
    <dgm:pt modelId="{CBB28836-6C4E-48C4-9E1C-006F12F93492}" type="pres">
      <dgm:prSet presAssocID="{63F52F4A-A8B9-424E-985F-E32A1C7C8FE1}" presName="space" presStyleCnt="0"/>
      <dgm:spPr/>
    </dgm:pt>
    <dgm:pt modelId="{30151D7F-8FC3-4A91-955E-9053BB0FC058}" type="pres">
      <dgm:prSet presAssocID="{23F48298-62C5-4E11-8B53-E7E81EBE6AE8}" presName="Name5" presStyleLbl="vennNode1" presStyleIdx="2" presStyleCnt="4">
        <dgm:presLayoutVars>
          <dgm:bulletEnabled val="1"/>
        </dgm:presLayoutVars>
      </dgm:prSet>
      <dgm:spPr/>
    </dgm:pt>
    <dgm:pt modelId="{7BEFEAC4-A4B3-4D64-AC6C-B3E7DB9E8188}" type="pres">
      <dgm:prSet presAssocID="{B4B09F58-78C8-4993-A06A-A85B02FB7738}" presName="space" presStyleCnt="0"/>
      <dgm:spPr/>
    </dgm:pt>
    <dgm:pt modelId="{922F52CF-E1F7-4BB1-940B-773E1C74E7F4}" type="pres">
      <dgm:prSet presAssocID="{E4FD7608-FE37-4F17-8724-4D2607558BD0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1204E507-1216-45C9-935E-2F804F64CA68}" type="presOf" srcId="{6956394C-2E0A-4B2B-8B8E-0155E944A540}" destId="{D4AF7BD8-8AFC-4EFE-BDA3-C48A315E488D}" srcOrd="0" destOrd="0" presId="urn:microsoft.com/office/officeart/2005/8/layout/venn3"/>
    <dgm:cxn modelId="{DC433912-DFDF-49BC-8ED9-B56217249C23}" type="presOf" srcId="{09A38EDF-FD24-4BD2-8CD9-285897E2CA5D}" destId="{DFB8F15F-3D6C-487B-BC3C-C34F62049671}" srcOrd="0" destOrd="0" presId="urn:microsoft.com/office/officeart/2005/8/layout/venn3"/>
    <dgm:cxn modelId="{482D782F-2E7D-460A-99A7-E8D005F0F303}" type="presOf" srcId="{23F48298-62C5-4E11-8B53-E7E81EBE6AE8}" destId="{30151D7F-8FC3-4A91-955E-9053BB0FC058}" srcOrd="0" destOrd="0" presId="urn:microsoft.com/office/officeart/2005/8/layout/venn3"/>
    <dgm:cxn modelId="{4935A354-9FB8-4964-B548-FD35BB1E7D73}" srcId="{6956394C-2E0A-4B2B-8B8E-0155E944A540}" destId="{0810B0B0-957D-4D9D-AF8F-50F6DAF76EDE}" srcOrd="0" destOrd="0" parTransId="{12C01752-4FAF-4B60-96FB-A7C0474ACB2D}" sibTransId="{24624A80-AF26-41CE-A633-0AC87942A435}"/>
    <dgm:cxn modelId="{39979983-C8CD-49B2-85D8-0ED54B6DE051}" type="presOf" srcId="{E4FD7608-FE37-4F17-8724-4D2607558BD0}" destId="{922F52CF-E1F7-4BB1-940B-773E1C74E7F4}" srcOrd="0" destOrd="0" presId="urn:microsoft.com/office/officeart/2005/8/layout/venn3"/>
    <dgm:cxn modelId="{CEB0F88F-A2B7-432C-928B-55E6923EF14F}" srcId="{6956394C-2E0A-4B2B-8B8E-0155E944A540}" destId="{09A38EDF-FD24-4BD2-8CD9-285897E2CA5D}" srcOrd="1" destOrd="0" parTransId="{46485166-0C50-4D10-889C-0BE496D06C62}" sibTransId="{63F52F4A-A8B9-424E-985F-E32A1C7C8FE1}"/>
    <dgm:cxn modelId="{D21032B9-4CFF-477D-86AE-0CC7A17E96CC}" srcId="{6956394C-2E0A-4B2B-8B8E-0155E944A540}" destId="{23F48298-62C5-4E11-8B53-E7E81EBE6AE8}" srcOrd="2" destOrd="0" parTransId="{0C290EAC-6ADA-4012-82C7-35613CED2D19}" sibTransId="{B4B09F58-78C8-4993-A06A-A85B02FB7738}"/>
    <dgm:cxn modelId="{C63D11D3-E300-4F83-B0E1-F569DDD636D0}" type="presOf" srcId="{0810B0B0-957D-4D9D-AF8F-50F6DAF76EDE}" destId="{AF4DB207-F185-4B3F-AF55-32520A722C8C}" srcOrd="0" destOrd="0" presId="urn:microsoft.com/office/officeart/2005/8/layout/venn3"/>
    <dgm:cxn modelId="{346A2CDE-EF41-4D29-840C-A3D1CBBF3F39}" srcId="{6956394C-2E0A-4B2B-8B8E-0155E944A540}" destId="{E4FD7608-FE37-4F17-8724-4D2607558BD0}" srcOrd="3" destOrd="0" parTransId="{77BEA9DB-5E98-413D-AEB5-AABBEF8863DB}" sibTransId="{29EC77BC-B62E-4F04-A478-F75462B31773}"/>
    <dgm:cxn modelId="{40F84E95-D954-4F44-A072-CD7D0EDF91F2}" type="presParOf" srcId="{D4AF7BD8-8AFC-4EFE-BDA3-C48A315E488D}" destId="{AF4DB207-F185-4B3F-AF55-32520A722C8C}" srcOrd="0" destOrd="0" presId="urn:microsoft.com/office/officeart/2005/8/layout/venn3"/>
    <dgm:cxn modelId="{5530C7A2-8288-48D2-A22B-1FBE824BBCF4}" type="presParOf" srcId="{D4AF7BD8-8AFC-4EFE-BDA3-C48A315E488D}" destId="{CCA1B1E2-871E-4828-8901-9BC5327B77C2}" srcOrd="1" destOrd="0" presId="urn:microsoft.com/office/officeart/2005/8/layout/venn3"/>
    <dgm:cxn modelId="{1AA3EE00-A775-4F6C-A42E-0646283D8B4A}" type="presParOf" srcId="{D4AF7BD8-8AFC-4EFE-BDA3-C48A315E488D}" destId="{DFB8F15F-3D6C-487B-BC3C-C34F62049671}" srcOrd="2" destOrd="0" presId="urn:microsoft.com/office/officeart/2005/8/layout/venn3"/>
    <dgm:cxn modelId="{D06A7694-60AD-4AEE-8DC6-879BD95F0F35}" type="presParOf" srcId="{D4AF7BD8-8AFC-4EFE-BDA3-C48A315E488D}" destId="{CBB28836-6C4E-48C4-9E1C-006F12F93492}" srcOrd="3" destOrd="0" presId="urn:microsoft.com/office/officeart/2005/8/layout/venn3"/>
    <dgm:cxn modelId="{1546E994-78F5-4DA1-9CFC-D45287AB85BA}" type="presParOf" srcId="{D4AF7BD8-8AFC-4EFE-BDA3-C48A315E488D}" destId="{30151D7F-8FC3-4A91-955E-9053BB0FC058}" srcOrd="4" destOrd="0" presId="urn:microsoft.com/office/officeart/2005/8/layout/venn3"/>
    <dgm:cxn modelId="{14BC920D-7FDE-4A93-9F97-D2C4D57C937D}" type="presParOf" srcId="{D4AF7BD8-8AFC-4EFE-BDA3-C48A315E488D}" destId="{7BEFEAC4-A4B3-4D64-AC6C-B3E7DB9E8188}" srcOrd="5" destOrd="0" presId="urn:microsoft.com/office/officeart/2005/8/layout/venn3"/>
    <dgm:cxn modelId="{2D566D84-1150-4B4F-87B4-A473CCE3AAE8}" type="presParOf" srcId="{D4AF7BD8-8AFC-4EFE-BDA3-C48A315E488D}" destId="{922F52CF-E1F7-4BB1-940B-773E1C74E7F4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56394C-2E0A-4B2B-8B8E-0155E944A540}" type="doc">
      <dgm:prSet loTypeId="urn:microsoft.com/office/officeart/2005/8/layout/venn3" loCatId="relationship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pt-PT"/>
        </a:p>
      </dgm:t>
    </dgm:pt>
    <dgm:pt modelId="{0810B0B0-957D-4D9D-AF8F-50F6DAF76EDE}">
      <dgm:prSet phldrT="[Texto]" custT="1"/>
      <dgm:spPr/>
      <dgm:t>
        <a:bodyPr/>
        <a:lstStyle/>
        <a:p>
          <a:pPr rtl="0"/>
          <a:r>
            <a:rPr lang="pt-PT" sz="2200" dirty="0">
              <a:latin typeface="+mn-lt"/>
            </a:rPr>
            <a:t>Se desejarem engravidar, antes de interromper a contraceção</a:t>
          </a:r>
        </a:p>
      </dgm:t>
    </dgm:pt>
    <dgm:pt modelId="{12C01752-4FAF-4B60-96FB-A7C0474ACB2D}" type="parTrans" cxnId="{4935A354-9FB8-4964-B548-FD35BB1E7D73}">
      <dgm:prSet/>
      <dgm:spPr/>
      <dgm:t>
        <a:bodyPr/>
        <a:lstStyle/>
        <a:p>
          <a:endParaRPr lang="pt-PT" sz="2200">
            <a:latin typeface="+mn-lt"/>
          </a:endParaRPr>
        </a:p>
      </dgm:t>
    </dgm:pt>
    <dgm:pt modelId="{24624A80-AF26-41CE-A633-0AC87942A435}" type="sibTrans" cxnId="{4935A354-9FB8-4964-B548-FD35BB1E7D73}">
      <dgm:prSet/>
      <dgm:spPr/>
      <dgm:t>
        <a:bodyPr/>
        <a:lstStyle/>
        <a:p>
          <a:endParaRPr lang="pt-PT" sz="2200">
            <a:latin typeface="+mn-lt"/>
          </a:endParaRPr>
        </a:p>
      </dgm:t>
    </dgm:pt>
    <dgm:pt modelId="{09A38EDF-FD24-4BD2-8CD9-285897E2CA5D}">
      <dgm:prSet phldrT="[Texto]" custT="1"/>
      <dgm:spPr/>
      <dgm:t>
        <a:bodyPr/>
        <a:lstStyle/>
        <a:p>
          <a:pPr rtl="0"/>
          <a:r>
            <a:rPr lang="pt-PT" sz="2200" dirty="0">
              <a:latin typeface="+mn-lt"/>
            </a:rPr>
            <a:t>Vigilância do método contracetivo utilizado</a:t>
          </a:r>
        </a:p>
      </dgm:t>
    </dgm:pt>
    <dgm:pt modelId="{46485166-0C50-4D10-889C-0BE496D06C62}" type="parTrans" cxnId="{CEB0F88F-A2B7-432C-928B-55E6923EF14F}">
      <dgm:prSet/>
      <dgm:spPr/>
      <dgm:t>
        <a:bodyPr/>
        <a:lstStyle/>
        <a:p>
          <a:endParaRPr lang="pt-PT" sz="2200">
            <a:latin typeface="+mn-lt"/>
          </a:endParaRPr>
        </a:p>
      </dgm:t>
    </dgm:pt>
    <dgm:pt modelId="{63F52F4A-A8B9-424E-985F-E32A1C7C8FE1}" type="sibTrans" cxnId="{CEB0F88F-A2B7-432C-928B-55E6923EF14F}">
      <dgm:prSet/>
      <dgm:spPr/>
      <dgm:t>
        <a:bodyPr/>
        <a:lstStyle/>
        <a:p>
          <a:endParaRPr lang="pt-PT" sz="2200">
            <a:latin typeface="+mn-lt"/>
          </a:endParaRPr>
        </a:p>
      </dgm:t>
    </dgm:pt>
    <dgm:pt modelId="{23F48298-62C5-4E11-8B53-E7E81EBE6AE8}">
      <dgm:prSet phldrT="[Texto]" custT="1"/>
      <dgm:spPr/>
      <dgm:t>
        <a:bodyPr/>
        <a:lstStyle/>
        <a:p>
          <a:pPr rtl="0"/>
          <a:r>
            <a:rPr lang="pt-PT" sz="2200" dirty="0">
              <a:latin typeface="+mn-lt"/>
            </a:rPr>
            <a:t>Se suspeitam ter contraído uma IST</a:t>
          </a:r>
        </a:p>
      </dgm:t>
    </dgm:pt>
    <dgm:pt modelId="{0C290EAC-6ADA-4012-82C7-35613CED2D19}" type="parTrans" cxnId="{D21032B9-4CFF-477D-86AE-0CC7A17E96CC}">
      <dgm:prSet/>
      <dgm:spPr/>
      <dgm:t>
        <a:bodyPr/>
        <a:lstStyle/>
        <a:p>
          <a:endParaRPr lang="pt-PT" sz="2200">
            <a:latin typeface="+mn-lt"/>
          </a:endParaRPr>
        </a:p>
      </dgm:t>
    </dgm:pt>
    <dgm:pt modelId="{B4B09F58-78C8-4993-A06A-A85B02FB7738}" type="sibTrans" cxnId="{D21032B9-4CFF-477D-86AE-0CC7A17E96CC}">
      <dgm:prSet/>
      <dgm:spPr/>
      <dgm:t>
        <a:bodyPr/>
        <a:lstStyle/>
        <a:p>
          <a:endParaRPr lang="pt-PT" sz="2200">
            <a:latin typeface="+mn-lt"/>
          </a:endParaRPr>
        </a:p>
      </dgm:t>
    </dgm:pt>
    <dgm:pt modelId="{E4FD7608-FE37-4F17-8724-4D2607558BD0}">
      <dgm:prSet phldrT="[Texto]" custT="1"/>
      <dgm:spPr/>
      <dgm:t>
        <a:bodyPr/>
        <a:lstStyle/>
        <a:p>
          <a:pPr rtl="0"/>
          <a:r>
            <a:rPr lang="pt-PT" sz="2200" dirty="0">
              <a:latin typeface="+mn-lt"/>
            </a:rPr>
            <a:t>Depois de uma gravidez</a:t>
          </a:r>
        </a:p>
      </dgm:t>
    </dgm:pt>
    <dgm:pt modelId="{77BEA9DB-5E98-413D-AEB5-AABBEF8863DB}" type="parTrans" cxnId="{346A2CDE-EF41-4D29-840C-A3D1CBBF3F39}">
      <dgm:prSet/>
      <dgm:spPr/>
      <dgm:t>
        <a:bodyPr/>
        <a:lstStyle/>
        <a:p>
          <a:endParaRPr lang="pt-PT" sz="2200">
            <a:latin typeface="+mn-lt"/>
          </a:endParaRPr>
        </a:p>
      </dgm:t>
    </dgm:pt>
    <dgm:pt modelId="{29EC77BC-B62E-4F04-A478-F75462B31773}" type="sibTrans" cxnId="{346A2CDE-EF41-4D29-840C-A3D1CBBF3F39}">
      <dgm:prSet/>
      <dgm:spPr/>
      <dgm:t>
        <a:bodyPr/>
        <a:lstStyle/>
        <a:p>
          <a:endParaRPr lang="pt-PT" sz="2200">
            <a:latin typeface="+mn-lt"/>
          </a:endParaRPr>
        </a:p>
      </dgm:t>
    </dgm:pt>
    <dgm:pt modelId="{D4AF7BD8-8AFC-4EFE-BDA3-C48A315E488D}" type="pres">
      <dgm:prSet presAssocID="{6956394C-2E0A-4B2B-8B8E-0155E944A540}" presName="Name0" presStyleCnt="0">
        <dgm:presLayoutVars>
          <dgm:dir/>
          <dgm:resizeHandles val="exact"/>
        </dgm:presLayoutVars>
      </dgm:prSet>
      <dgm:spPr/>
    </dgm:pt>
    <dgm:pt modelId="{AF4DB207-F185-4B3F-AF55-32520A722C8C}" type="pres">
      <dgm:prSet presAssocID="{0810B0B0-957D-4D9D-AF8F-50F6DAF76EDE}" presName="Name5" presStyleLbl="vennNode1" presStyleIdx="0" presStyleCnt="4">
        <dgm:presLayoutVars>
          <dgm:bulletEnabled val="1"/>
        </dgm:presLayoutVars>
      </dgm:prSet>
      <dgm:spPr/>
    </dgm:pt>
    <dgm:pt modelId="{CCA1B1E2-871E-4828-8901-9BC5327B77C2}" type="pres">
      <dgm:prSet presAssocID="{24624A80-AF26-41CE-A633-0AC87942A435}" presName="space" presStyleCnt="0"/>
      <dgm:spPr/>
    </dgm:pt>
    <dgm:pt modelId="{DFB8F15F-3D6C-487B-BC3C-C34F62049671}" type="pres">
      <dgm:prSet presAssocID="{09A38EDF-FD24-4BD2-8CD9-285897E2CA5D}" presName="Name5" presStyleLbl="vennNode1" presStyleIdx="1" presStyleCnt="4">
        <dgm:presLayoutVars>
          <dgm:bulletEnabled val="1"/>
        </dgm:presLayoutVars>
      </dgm:prSet>
      <dgm:spPr/>
    </dgm:pt>
    <dgm:pt modelId="{CBB28836-6C4E-48C4-9E1C-006F12F93492}" type="pres">
      <dgm:prSet presAssocID="{63F52F4A-A8B9-424E-985F-E32A1C7C8FE1}" presName="space" presStyleCnt="0"/>
      <dgm:spPr/>
    </dgm:pt>
    <dgm:pt modelId="{30151D7F-8FC3-4A91-955E-9053BB0FC058}" type="pres">
      <dgm:prSet presAssocID="{23F48298-62C5-4E11-8B53-E7E81EBE6AE8}" presName="Name5" presStyleLbl="vennNode1" presStyleIdx="2" presStyleCnt="4">
        <dgm:presLayoutVars>
          <dgm:bulletEnabled val="1"/>
        </dgm:presLayoutVars>
      </dgm:prSet>
      <dgm:spPr/>
    </dgm:pt>
    <dgm:pt modelId="{7BEFEAC4-A4B3-4D64-AC6C-B3E7DB9E8188}" type="pres">
      <dgm:prSet presAssocID="{B4B09F58-78C8-4993-A06A-A85B02FB7738}" presName="space" presStyleCnt="0"/>
      <dgm:spPr/>
    </dgm:pt>
    <dgm:pt modelId="{922F52CF-E1F7-4BB1-940B-773E1C74E7F4}" type="pres">
      <dgm:prSet presAssocID="{E4FD7608-FE37-4F17-8724-4D2607558BD0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7E0A2B62-CA53-4410-B304-C89800FE8DDB}" type="presOf" srcId="{0810B0B0-957D-4D9D-AF8F-50F6DAF76EDE}" destId="{AF4DB207-F185-4B3F-AF55-32520A722C8C}" srcOrd="0" destOrd="0" presId="urn:microsoft.com/office/officeart/2005/8/layout/venn3"/>
    <dgm:cxn modelId="{4935A354-9FB8-4964-B548-FD35BB1E7D73}" srcId="{6956394C-2E0A-4B2B-8B8E-0155E944A540}" destId="{0810B0B0-957D-4D9D-AF8F-50F6DAF76EDE}" srcOrd="0" destOrd="0" parTransId="{12C01752-4FAF-4B60-96FB-A7C0474ACB2D}" sibTransId="{24624A80-AF26-41CE-A633-0AC87942A435}"/>
    <dgm:cxn modelId="{402F808D-9D21-42FF-AEE5-E3E9187CB91B}" type="presOf" srcId="{6956394C-2E0A-4B2B-8B8E-0155E944A540}" destId="{D4AF7BD8-8AFC-4EFE-BDA3-C48A315E488D}" srcOrd="0" destOrd="0" presId="urn:microsoft.com/office/officeart/2005/8/layout/venn3"/>
    <dgm:cxn modelId="{CEB0F88F-A2B7-432C-928B-55E6923EF14F}" srcId="{6956394C-2E0A-4B2B-8B8E-0155E944A540}" destId="{09A38EDF-FD24-4BD2-8CD9-285897E2CA5D}" srcOrd="1" destOrd="0" parTransId="{46485166-0C50-4D10-889C-0BE496D06C62}" sibTransId="{63F52F4A-A8B9-424E-985F-E32A1C7C8FE1}"/>
    <dgm:cxn modelId="{08221FB4-D956-4BCA-9B81-66946B94DB35}" type="presOf" srcId="{09A38EDF-FD24-4BD2-8CD9-285897E2CA5D}" destId="{DFB8F15F-3D6C-487B-BC3C-C34F62049671}" srcOrd="0" destOrd="0" presId="urn:microsoft.com/office/officeart/2005/8/layout/venn3"/>
    <dgm:cxn modelId="{D21032B9-4CFF-477D-86AE-0CC7A17E96CC}" srcId="{6956394C-2E0A-4B2B-8B8E-0155E944A540}" destId="{23F48298-62C5-4E11-8B53-E7E81EBE6AE8}" srcOrd="2" destOrd="0" parTransId="{0C290EAC-6ADA-4012-82C7-35613CED2D19}" sibTransId="{B4B09F58-78C8-4993-A06A-A85B02FB7738}"/>
    <dgm:cxn modelId="{346A2CDE-EF41-4D29-840C-A3D1CBBF3F39}" srcId="{6956394C-2E0A-4B2B-8B8E-0155E944A540}" destId="{E4FD7608-FE37-4F17-8724-4D2607558BD0}" srcOrd="3" destOrd="0" parTransId="{77BEA9DB-5E98-413D-AEB5-AABBEF8863DB}" sibTransId="{29EC77BC-B62E-4F04-A478-F75462B31773}"/>
    <dgm:cxn modelId="{A4D1A2E2-436B-49CA-B05F-6E394F2B60C3}" type="presOf" srcId="{E4FD7608-FE37-4F17-8724-4D2607558BD0}" destId="{922F52CF-E1F7-4BB1-940B-773E1C74E7F4}" srcOrd="0" destOrd="0" presId="urn:microsoft.com/office/officeart/2005/8/layout/venn3"/>
    <dgm:cxn modelId="{B109FBFA-EB1B-4A73-B7A8-2E0DC1B902B7}" type="presOf" srcId="{23F48298-62C5-4E11-8B53-E7E81EBE6AE8}" destId="{30151D7F-8FC3-4A91-955E-9053BB0FC058}" srcOrd="0" destOrd="0" presId="urn:microsoft.com/office/officeart/2005/8/layout/venn3"/>
    <dgm:cxn modelId="{DB488905-0B48-4815-863C-95B7456E8C8E}" type="presParOf" srcId="{D4AF7BD8-8AFC-4EFE-BDA3-C48A315E488D}" destId="{AF4DB207-F185-4B3F-AF55-32520A722C8C}" srcOrd="0" destOrd="0" presId="urn:microsoft.com/office/officeart/2005/8/layout/venn3"/>
    <dgm:cxn modelId="{7B4112B8-0EC9-4793-8434-5AA31C0416F2}" type="presParOf" srcId="{D4AF7BD8-8AFC-4EFE-BDA3-C48A315E488D}" destId="{CCA1B1E2-871E-4828-8901-9BC5327B77C2}" srcOrd="1" destOrd="0" presId="urn:microsoft.com/office/officeart/2005/8/layout/venn3"/>
    <dgm:cxn modelId="{7BC0444D-33EA-4CF1-820B-E9F81C7CB9DB}" type="presParOf" srcId="{D4AF7BD8-8AFC-4EFE-BDA3-C48A315E488D}" destId="{DFB8F15F-3D6C-487B-BC3C-C34F62049671}" srcOrd="2" destOrd="0" presId="urn:microsoft.com/office/officeart/2005/8/layout/venn3"/>
    <dgm:cxn modelId="{68190FCE-75DB-4241-8250-BD5A1F8DB113}" type="presParOf" srcId="{D4AF7BD8-8AFC-4EFE-BDA3-C48A315E488D}" destId="{CBB28836-6C4E-48C4-9E1C-006F12F93492}" srcOrd="3" destOrd="0" presId="urn:microsoft.com/office/officeart/2005/8/layout/venn3"/>
    <dgm:cxn modelId="{52AD564A-C3BD-45E1-8A6F-58E2855A93B9}" type="presParOf" srcId="{D4AF7BD8-8AFC-4EFE-BDA3-C48A315E488D}" destId="{30151D7F-8FC3-4A91-955E-9053BB0FC058}" srcOrd="4" destOrd="0" presId="urn:microsoft.com/office/officeart/2005/8/layout/venn3"/>
    <dgm:cxn modelId="{89CED2E9-F782-44D1-AB58-7A54490E951D}" type="presParOf" srcId="{D4AF7BD8-8AFC-4EFE-BDA3-C48A315E488D}" destId="{7BEFEAC4-A4B3-4D64-AC6C-B3E7DB9E8188}" srcOrd="5" destOrd="0" presId="urn:microsoft.com/office/officeart/2005/8/layout/venn3"/>
    <dgm:cxn modelId="{E9A57FE3-E5EA-48A1-A62B-557E9D2B2BAD}" type="presParOf" srcId="{D4AF7BD8-8AFC-4EFE-BDA3-C48A315E488D}" destId="{922F52CF-E1F7-4BB1-940B-773E1C74E7F4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CEDE50F-850D-4892-B252-DCC112C2A91A}" type="doc">
      <dgm:prSet loTypeId="urn:microsoft.com/office/officeart/2005/8/layout/radial3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PT"/>
        </a:p>
      </dgm:t>
    </dgm:pt>
    <dgm:pt modelId="{65BE7EDC-6038-468D-B72D-477F9086D745}">
      <dgm:prSet phldrT="[Texto]"/>
      <dgm:spPr/>
      <dgm:t>
        <a:bodyPr/>
        <a:lstStyle/>
        <a:p>
          <a:r>
            <a:rPr lang="pt-PT" dirty="0"/>
            <a:t>CONTRACEÇÃO</a:t>
          </a:r>
        </a:p>
      </dgm:t>
    </dgm:pt>
    <dgm:pt modelId="{C3A75033-01B3-4263-985D-722A124229D0}" type="parTrans" cxnId="{3F2E344B-10ED-4F7A-9611-572689A80E15}">
      <dgm:prSet/>
      <dgm:spPr/>
      <dgm:t>
        <a:bodyPr/>
        <a:lstStyle/>
        <a:p>
          <a:endParaRPr lang="pt-PT"/>
        </a:p>
      </dgm:t>
    </dgm:pt>
    <dgm:pt modelId="{AC224F02-5D1D-4E67-B845-F9368F86C0C0}" type="sibTrans" cxnId="{3F2E344B-10ED-4F7A-9611-572689A80E15}">
      <dgm:prSet/>
      <dgm:spPr/>
      <dgm:t>
        <a:bodyPr/>
        <a:lstStyle/>
        <a:p>
          <a:endParaRPr lang="pt-PT"/>
        </a:p>
      </dgm:t>
    </dgm:pt>
    <dgm:pt modelId="{532DC07E-6DE7-4C93-87B9-1A9DD13C7D42}">
      <dgm:prSet phldrT="[Texto]" custT="1"/>
      <dgm:spPr>
        <a:solidFill>
          <a:schemeClr val="bg1">
            <a:lumMod val="85000"/>
            <a:alpha val="28000"/>
          </a:schemeClr>
        </a:solidFill>
      </dgm:spPr>
      <dgm:t>
        <a:bodyPr/>
        <a:lstStyle/>
        <a:p>
          <a:r>
            <a:rPr lang="pt-PT" sz="2200" dirty="0"/>
            <a:t>Educação para a Sexualidade</a:t>
          </a:r>
        </a:p>
      </dgm:t>
    </dgm:pt>
    <dgm:pt modelId="{33438F2D-1AF4-4B15-8923-E76344E7387A}" type="parTrans" cxnId="{75F99465-002A-4C2C-90E0-CA0121674920}">
      <dgm:prSet/>
      <dgm:spPr/>
      <dgm:t>
        <a:bodyPr/>
        <a:lstStyle/>
        <a:p>
          <a:endParaRPr lang="pt-PT"/>
        </a:p>
      </dgm:t>
    </dgm:pt>
    <dgm:pt modelId="{51F1156F-C8FB-4C7E-9B79-17CCB2FA9CF3}" type="sibTrans" cxnId="{75F99465-002A-4C2C-90E0-CA0121674920}">
      <dgm:prSet/>
      <dgm:spPr/>
      <dgm:t>
        <a:bodyPr/>
        <a:lstStyle/>
        <a:p>
          <a:endParaRPr lang="pt-PT"/>
        </a:p>
      </dgm:t>
    </dgm:pt>
    <dgm:pt modelId="{BB5A4D79-0C3A-4267-9390-5564DDA8C912}">
      <dgm:prSet phldrT="[Texto]" custT="1"/>
      <dgm:spPr>
        <a:solidFill>
          <a:schemeClr val="bg1">
            <a:lumMod val="85000"/>
            <a:alpha val="28000"/>
          </a:schemeClr>
        </a:solidFill>
      </dgm:spPr>
      <dgm:t>
        <a:bodyPr/>
        <a:lstStyle/>
        <a:p>
          <a:r>
            <a:rPr lang="pt-PT" sz="2200" dirty="0"/>
            <a:t>Cuidados Pré-concecionais: Risco genético e infecioso</a:t>
          </a:r>
        </a:p>
      </dgm:t>
    </dgm:pt>
    <dgm:pt modelId="{F2349127-4C57-427A-BDEF-F12F46A792CF}" type="parTrans" cxnId="{B72E1C0F-A89D-44A3-8575-2D5DE6E46270}">
      <dgm:prSet/>
      <dgm:spPr/>
      <dgm:t>
        <a:bodyPr/>
        <a:lstStyle/>
        <a:p>
          <a:endParaRPr lang="pt-PT"/>
        </a:p>
      </dgm:t>
    </dgm:pt>
    <dgm:pt modelId="{F3BD3C82-5A7A-4562-8466-4842912730A1}" type="sibTrans" cxnId="{B72E1C0F-A89D-44A3-8575-2D5DE6E46270}">
      <dgm:prSet/>
      <dgm:spPr/>
      <dgm:t>
        <a:bodyPr/>
        <a:lstStyle/>
        <a:p>
          <a:endParaRPr lang="pt-PT"/>
        </a:p>
      </dgm:t>
    </dgm:pt>
    <dgm:pt modelId="{262FEB92-A5EF-4C1E-9071-F1D277F8325C}">
      <dgm:prSet phldrT="[Texto]" custT="1"/>
      <dgm:spPr>
        <a:solidFill>
          <a:schemeClr val="bg1">
            <a:lumMod val="85000"/>
            <a:alpha val="28000"/>
          </a:schemeClr>
        </a:solidFill>
      </dgm:spPr>
      <dgm:t>
        <a:bodyPr/>
        <a:lstStyle/>
        <a:p>
          <a:r>
            <a:rPr lang="pt-PT" sz="2200" dirty="0"/>
            <a:t>Infertilidade</a:t>
          </a:r>
        </a:p>
      </dgm:t>
    </dgm:pt>
    <dgm:pt modelId="{28E3C87F-A498-428C-B0B3-24E8F1EF3A8F}" type="parTrans" cxnId="{665EB1BC-4813-4963-AB65-B6AC1D051C7B}">
      <dgm:prSet/>
      <dgm:spPr/>
      <dgm:t>
        <a:bodyPr/>
        <a:lstStyle/>
        <a:p>
          <a:endParaRPr lang="pt-PT"/>
        </a:p>
      </dgm:t>
    </dgm:pt>
    <dgm:pt modelId="{1CCD006E-DC08-473C-B43E-DE05D5D71703}" type="sibTrans" cxnId="{665EB1BC-4813-4963-AB65-B6AC1D051C7B}">
      <dgm:prSet/>
      <dgm:spPr/>
      <dgm:t>
        <a:bodyPr/>
        <a:lstStyle/>
        <a:p>
          <a:endParaRPr lang="pt-PT"/>
        </a:p>
      </dgm:t>
    </dgm:pt>
    <dgm:pt modelId="{99F71442-65ED-412A-9FFD-B37E6028FF40}">
      <dgm:prSet custT="1"/>
      <dgm:spPr>
        <a:solidFill>
          <a:schemeClr val="bg1">
            <a:lumMod val="85000"/>
            <a:alpha val="28000"/>
          </a:schemeClr>
        </a:solidFill>
      </dgm:spPr>
      <dgm:t>
        <a:bodyPr/>
        <a:lstStyle/>
        <a:p>
          <a:r>
            <a:rPr lang="pt-PT" sz="2200" dirty="0"/>
            <a:t>Prevenção das IST</a:t>
          </a:r>
        </a:p>
      </dgm:t>
    </dgm:pt>
    <dgm:pt modelId="{8EABD526-F6F3-44C5-8566-CC08A11FC70A}" type="parTrans" cxnId="{43E027B7-ECEB-410D-B8AC-BF0BE4001FBC}">
      <dgm:prSet/>
      <dgm:spPr/>
      <dgm:t>
        <a:bodyPr/>
        <a:lstStyle/>
        <a:p>
          <a:endParaRPr lang="pt-PT"/>
        </a:p>
      </dgm:t>
    </dgm:pt>
    <dgm:pt modelId="{D125D1C2-BD40-44E4-8C60-0B5F02915637}" type="sibTrans" cxnId="{43E027B7-ECEB-410D-B8AC-BF0BE4001FBC}">
      <dgm:prSet/>
      <dgm:spPr/>
      <dgm:t>
        <a:bodyPr/>
        <a:lstStyle/>
        <a:p>
          <a:endParaRPr lang="pt-PT"/>
        </a:p>
      </dgm:t>
    </dgm:pt>
    <dgm:pt modelId="{D72BA980-A0E1-429F-908B-23AE5DE65496}">
      <dgm:prSet phldrT="[Texto]" custT="1"/>
      <dgm:spPr>
        <a:solidFill>
          <a:schemeClr val="bg1">
            <a:lumMod val="85000"/>
            <a:alpha val="28000"/>
          </a:schemeClr>
        </a:solidFill>
      </dgm:spPr>
      <dgm:t>
        <a:bodyPr/>
        <a:lstStyle/>
        <a:p>
          <a:r>
            <a:rPr lang="pt-PT" sz="2200" dirty="0"/>
            <a:t>Prevenção e Rastreio do Cancro da Mama, Colo e Testículos</a:t>
          </a:r>
        </a:p>
      </dgm:t>
    </dgm:pt>
    <dgm:pt modelId="{986AD27A-B139-4B84-979E-A7BD56DD93C2}" type="sibTrans" cxnId="{8AD0E0A4-A79A-48B6-832F-476AEEBAE8E4}">
      <dgm:prSet/>
      <dgm:spPr/>
      <dgm:t>
        <a:bodyPr/>
        <a:lstStyle/>
        <a:p>
          <a:endParaRPr lang="pt-PT"/>
        </a:p>
      </dgm:t>
    </dgm:pt>
    <dgm:pt modelId="{606B4022-754D-48AD-92D4-81FE3B69FA70}" type="parTrans" cxnId="{8AD0E0A4-A79A-48B6-832F-476AEEBAE8E4}">
      <dgm:prSet/>
      <dgm:spPr/>
      <dgm:t>
        <a:bodyPr/>
        <a:lstStyle/>
        <a:p>
          <a:endParaRPr lang="pt-PT"/>
        </a:p>
      </dgm:t>
    </dgm:pt>
    <dgm:pt modelId="{E5B444BC-C482-473D-80AE-F6B54B970F70}" type="pres">
      <dgm:prSet presAssocID="{0CEDE50F-850D-4892-B252-DCC112C2A91A}" presName="composite" presStyleCnt="0">
        <dgm:presLayoutVars>
          <dgm:chMax val="1"/>
          <dgm:dir/>
          <dgm:resizeHandles val="exact"/>
        </dgm:presLayoutVars>
      </dgm:prSet>
      <dgm:spPr/>
    </dgm:pt>
    <dgm:pt modelId="{4A5A4D3D-0227-40B3-8547-8B71D9EDFC15}" type="pres">
      <dgm:prSet presAssocID="{0CEDE50F-850D-4892-B252-DCC112C2A91A}" presName="radial" presStyleCnt="0">
        <dgm:presLayoutVars>
          <dgm:animLvl val="ctr"/>
        </dgm:presLayoutVars>
      </dgm:prSet>
      <dgm:spPr/>
    </dgm:pt>
    <dgm:pt modelId="{926E40D2-64B4-4787-8D31-0C2AAFF696D5}" type="pres">
      <dgm:prSet presAssocID="{65BE7EDC-6038-468D-B72D-477F9086D745}" presName="centerShape" presStyleLbl="vennNode1" presStyleIdx="0" presStyleCnt="6"/>
      <dgm:spPr/>
    </dgm:pt>
    <dgm:pt modelId="{66671596-851C-4707-961B-8A76AB3A5F0F}" type="pres">
      <dgm:prSet presAssocID="{D72BA980-A0E1-429F-908B-23AE5DE65496}" presName="node" presStyleLbl="vennNode1" presStyleIdx="1" presStyleCnt="6" custScaleX="217399" custScaleY="128727" custRadScaleRad="88155" custRadScaleInc="4121">
        <dgm:presLayoutVars>
          <dgm:bulletEnabled val="1"/>
        </dgm:presLayoutVars>
      </dgm:prSet>
      <dgm:spPr/>
    </dgm:pt>
    <dgm:pt modelId="{715B21C9-D623-44A3-ABD1-08A397B6CA59}" type="pres">
      <dgm:prSet presAssocID="{532DC07E-6DE7-4C93-87B9-1A9DD13C7D42}" presName="node" presStyleLbl="vennNode1" presStyleIdx="2" presStyleCnt="6" custScaleX="186713" custScaleY="134414" custRadScaleRad="118868" custRadScaleInc="5887">
        <dgm:presLayoutVars>
          <dgm:bulletEnabled val="1"/>
        </dgm:presLayoutVars>
      </dgm:prSet>
      <dgm:spPr/>
    </dgm:pt>
    <dgm:pt modelId="{C1344075-3BE7-4741-8806-9C429B559964}" type="pres">
      <dgm:prSet presAssocID="{BB5A4D79-0C3A-4267-9390-5564DDA8C912}" presName="node" presStyleLbl="vennNode1" presStyleIdx="3" presStyleCnt="6" custScaleX="185170" custScaleY="121444" custRadScaleRad="86115" custRadScaleInc="-23582">
        <dgm:presLayoutVars>
          <dgm:bulletEnabled val="1"/>
        </dgm:presLayoutVars>
      </dgm:prSet>
      <dgm:spPr/>
    </dgm:pt>
    <dgm:pt modelId="{2B0A38E1-B7B6-435C-9071-3E46FE7DFB92}" type="pres">
      <dgm:prSet presAssocID="{262FEB92-A5EF-4C1E-9071-F1D277F8325C}" presName="node" presStyleLbl="vennNode1" presStyleIdx="4" presStyleCnt="6" custScaleX="185171" custScaleY="130458" custRadScaleRad="84942" custRadScaleInc="18566">
        <dgm:presLayoutVars>
          <dgm:bulletEnabled val="1"/>
        </dgm:presLayoutVars>
      </dgm:prSet>
      <dgm:spPr/>
    </dgm:pt>
    <dgm:pt modelId="{293D209C-D671-49AC-A9E2-73C6AD8F78C1}" type="pres">
      <dgm:prSet presAssocID="{99F71442-65ED-412A-9FFD-B37E6028FF40}" presName="node" presStyleLbl="vennNode1" presStyleIdx="5" presStyleCnt="6" custScaleX="161484" custScaleY="127817" custRadScaleRad="111508" custRadScaleInc="-2722">
        <dgm:presLayoutVars>
          <dgm:bulletEnabled val="1"/>
        </dgm:presLayoutVars>
      </dgm:prSet>
      <dgm:spPr/>
    </dgm:pt>
  </dgm:ptLst>
  <dgm:cxnLst>
    <dgm:cxn modelId="{B72E1C0F-A89D-44A3-8575-2D5DE6E46270}" srcId="{65BE7EDC-6038-468D-B72D-477F9086D745}" destId="{BB5A4D79-0C3A-4267-9390-5564DDA8C912}" srcOrd="2" destOrd="0" parTransId="{F2349127-4C57-427A-BDEF-F12F46A792CF}" sibTransId="{F3BD3C82-5A7A-4562-8466-4842912730A1}"/>
    <dgm:cxn modelId="{75F99465-002A-4C2C-90E0-CA0121674920}" srcId="{65BE7EDC-6038-468D-B72D-477F9086D745}" destId="{532DC07E-6DE7-4C93-87B9-1A9DD13C7D42}" srcOrd="1" destOrd="0" parTransId="{33438F2D-1AF4-4B15-8923-E76344E7387A}" sibTransId="{51F1156F-C8FB-4C7E-9B79-17CCB2FA9CF3}"/>
    <dgm:cxn modelId="{3F2E344B-10ED-4F7A-9611-572689A80E15}" srcId="{0CEDE50F-850D-4892-B252-DCC112C2A91A}" destId="{65BE7EDC-6038-468D-B72D-477F9086D745}" srcOrd="0" destOrd="0" parTransId="{C3A75033-01B3-4263-985D-722A124229D0}" sibTransId="{AC224F02-5D1D-4E67-B845-F9368F86C0C0}"/>
    <dgm:cxn modelId="{32AFEB4F-A9AA-0849-B020-C6AD1BA8BFCF}" type="presOf" srcId="{99F71442-65ED-412A-9FFD-B37E6028FF40}" destId="{293D209C-D671-49AC-A9E2-73C6AD8F78C1}" srcOrd="0" destOrd="0" presId="urn:microsoft.com/office/officeart/2005/8/layout/radial3"/>
    <dgm:cxn modelId="{B2A17853-9666-C74C-A421-7A20D31039E6}" type="presOf" srcId="{0CEDE50F-850D-4892-B252-DCC112C2A91A}" destId="{E5B444BC-C482-473D-80AE-F6B54B970F70}" srcOrd="0" destOrd="0" presId="urn:microsoft.com/office/officeart/2005/8/layout/radial3"/>
    <dgm:cxn modelId="{369F8898-C4BC-5745-8BE7-A158F3C6C100}" type="presOf" srcId="{262FEB92-A5EF-4C1E-9071-F1D277F8325C}" destId="{2B0A38E1-B7B6-435C-9071-3E46FE7DFB92}" srcOrd="0" destOrd="0" presId="urn:microsoft.com/office/officeart/2005/8/layout/radial3"/>
    <dgm:cxn modelId="{8AD0E0A4-A79A-48B6-832F-476AEEBAE8E4}" srcId="{65BE7EDC-6038-468D-B72D-477F9086D745}" destId="{D72BA980-A0E1-429F-908B-23AE5DE65496}" srcOrd="0" destOrd="0" parTransId="{606B4022-754D-48AD-92D4-81FE3B69FA70}" sibTransId="{986AD27A-B139-4B84-979E-A7BD56DD93C2}"/>
    <dgm:cxn modelId="{43E027B7-ECEB-410D-B8AC-BF0BE4001FBC}" srcId="{65BE7EDC-6038-468D-B72D-477F9086D745}" destId="{99F71442-65ED-412A-9FFD-B37E6028FF40}" srcOrd="4" destOrd="0" parTransId="{8EABD526-F6F3-44C5-8566-CC08A11FC70A}" sibTransId="{D125D1C2-BD40-44E4-8C60-0B5F02915637}"/>
    <dgm:cxn modelId="{665EB1BC-4813-4963-AB65-B6AC1D051C7B}" srcId="{65BE7EDC-6038-468D-B72D-477F9086D745}" destId="{262FEB92-A5EF-4C1E-9071-F1D277F8325C}" srcOrd="3" destOrd="0" parTransId="{28E3C87F-A498-428C-B0B3-24E8F1EF3A8F}" sibTransId="{1CCD006E-DC08-473C-B43E-DE05D5D71703}"/>
    <dgm:cxn modelId="{3A5FA7D8-2354-B04C-9D89-1A821F238B9E}" type="presOf" srcId="{BB5A4D79-0C3A-4267-9390-5564DDA8C912}" destId="{C1344075-3BE7-4741-8806-9C429B559964}" srcOrd="0" destOrd="0" presId="urn:microsoft.com/office/officeart/2005/8/layout/radial3"/>
    <dgm:cxn modelId="{84EE21F1-6886-7448-B164-944B4ADDC9AF}" type="presOf" srcId="{D72BA980-A0E1-429F-908B-23AE5DE65496}" destId="{66671596-851C-4707-961B-8A76AB3A5F0F}" srcOrd="0" destOrd="0" presId="urn:microsoft.com/office/officeart/2005/8/layout/radial3"/>
    <dgm:cxn modelId="{1AFD51F4-87F6-5B44-BC7F-FBEE6526104D}" type="presOf" srcId="{65BE7EDC-6038-468D-B72D-477F9086D745}" destId="{926E40D2-64B4-4787-8D31-0C2AAFF696D5}" srcOrd="0" destOrd="0" presId="urn:microsoft.com/office/officeart/2005/8/layout/radial3"/>
    <dgm:cxn modelId="{937A7CFC-0442-624A-B311-84B2D7FDB2AF}" type="presOf" srcId="{532DC07E-6DE7-4C93-87B9-1A9DD13C7D42}" destId="{715B21C9-D623-44A3-ABD1-08A397B6CA59}" srcOrd="0" destOrd="0" presId="urn:microsoft.com/office/officeart/2005/8/layout/radial3"/>
    <dgm:cxn modelId="{9F345057-97CB-AD41-A5A5-10275FC3DAAA}" type="presParOf" srcId="{E5B444BC-C482-473D-80AE-F6B54B970F70}" destId="{4A5A4D3D-0227-40B3-8547-8B71D9EDFC15}" srcOrd="0" destOrd="0" presId="urn:microsoft.com/office/officeart/2005/8/layout/radial3"/>
    <dgm:cxn modelId="{69350DF3-7078-2043-B390-F1D5A73FD14C}" type="presParOf" srcId="{4A5A4D3D-0227-40B3-8547-8B71D9EDFC15}" destId="{926E40D2-64B4-4787-8D31-0C2AAFF696D5}" srcOrd="0" destOrd="0" presId="urn:microsoft.com/office/officeart/2005/8/layout/radial3"/>
    <dgm:cxn modelId="{698B8A35-AB8F-324A-88A2-0A7FD30980BA}" type="presParOf" srcId="{4A5A4D3D-0227-40B3-8547-8B71D9EDFC15}" destId="{66671596-851C-4707-961B-8A76AB3A5F0F}" srcOrd="1" destOrd="0" presId="urn:microsoft.com/office/officeart/2005/8/layout/radial3"/>
    <dgm:cxn modelId="{A7C52926-F9DB-BC4D-9694-9650FE30CBB9}" type="presParOf" srcId="{4A5A4D3D-0227-40B3-8547-8B71D9EDFC15}" destId="{715B21C9-D623-44A3-ABD1-08A397B6CA59}" srcOrd="2" destOrd="0" presId="urn:microsoft.com/office/officeart/2005/8/layout/radial3"/>
    <dgm:cxn modelId="{83A1CB86-0734-9948-8E21-55105C5BB25F}" type="presParOf" srcId="{4A5A4D3D-0227-40B3-8547-8B71D9EDFC15}" destId="{C1344075-3BE7-4741-8806-9C429B559964}" srcOrd="3" destOrd="0" presId="urn:microsoft.com/office/officeart/2005/8/layout/radial3"/>
    <dgm:cxn modelId="{7117F743-E7D6-914D-899B-B47DCC05AD0F}" type="presParOf" srcId="{4A5A4D3D-0227-40B3-8547-8B71D9EDFC15}" destId="{2B0A38E1-B7B6-435C-9071-3E46FE7DFB92}" srcOrd="4" destOrd="0" presId="urn:microsoft.com/office/officeart/2005/8/layout/radial3"/>
    <dgm:cxn modelId="{CB1C952F-DC28-5F46-99CB-06D7041E116E}" type="presParOf" srcId="{4A5A4D3D-0227-40B3-8547-8B71D9EDFC15}" destId="{293D209C-D671-49AC-A9E2-73C6AD8F78C1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CEDE50F-850D-4892-B252-DCC112C2A91A}" type="doc">
      <dgm:prSet loTypeId="urn:microsoft.com/office/officeart/2005/8/layout/radial3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PT"/>
        </a:p>
      </dgm:t>
    </dgm:pt>
    <dgm:pt modelId="{65BE7EDC-6038-468D-B72D-477F9086D745}">
      <dgm:prSet phldrT="[Texto]"/>
      <dgm:spPr>
        <a:solidFill>
          <a:schemeClr val="bg1">
            <a:lumMod val="85000"/>
            <a:alpha val="28000"/>
          </a:schemeClr>
        </a:solidFill>
      </dgm:spPr>
      <dgm:t>
        <a:bodyPr/>
        <a:lstStyle/>
        <a:p>
          <a:r>
            <a:rPr lang="pt-PT" dirty="0"/>
            <a:t>CONTRACEÇÃO</a:t>
          </a:r>
        </a:p>
      </dgm:t>
    </dgm:pt>
    <dgm:pt modelId="{C3A75033-01B3-4263-985D-722A124229D0}" type="parTrans" cxnId="{3F2E344B-10ED-4F7A-9611-572689A80E15}">
      <dgm:prSet/>
      <dgm:spPr/>
      <dgm:t>
        <a:bodyPr/>
        <a:lstStyle/>
        <a:p>
          <a:endParaRPr lang="pt-PT"/>
        </a:p>
      </dgm:t>
    </dgm:pt>
    <dgm:pt modelId="{AC224F02-5D1D-4E67-B845-F9368F86C0C0}" type="sibTrans" cxnId="{3F2E344B-10ED-4F7A-9611-572689A80E15}">
      <dgm:prSet/>
      <dgm:spPr/>
      <dgm:t>
        <a:bodyPr/>
        <a:lstStyle/>
        <a:p>
          <a:endParaRPr lang="pt-PT"/>
        </a:p>
      </dgm:t>
    </dgm:pt>
    <dgm:pt modelId="{532DC07E-6DE7-4C93-87B9-1A9DD13C7D42}">
      <dgm:prSet phldrT="[Texto]" custT="1"/>
      <dgm:spPr>
        <a:solidFill>
          <a:schemeClr val="bg1">
            <a:lumMod val="85000"/>
            <a:alpha val="28000"/>
          </a:schemeClr>
        </a:solidFill>
      </dgm:spPr>
      <dgm:t>
        <a:bodyPr/>
        <a:lstStyle/>
        <a:p>
          <a:r>
            <a:rPr lang="pt-PT" sz="2200" dirty="0"/>
            <a:t>Educação para a Sexualidade</a:t>
          </a:r>
        </a:p>
      </dgm:t>
    </dgm:pt>
    <dgm:pt modelId="{33438F2D-1AF4-4B15-8923-E76344E7387A}" type="parTrans" cxnId="{75F99465-002A-4C2C-90E0-CA0121674920}">
      <dgm:prSet/>
      <dgm:spPr/>
      <dgm:t>
        <a:bodyPr/>
        <a:lstStyle/>
        <a:p>
          <a:endParaRPr lang="pt-PT"/>
        </a:p>
      </dgm:t>
    </dgm:pt>
    <dgm:pt modelId="{51F1156F-C8FB-4C7E-9B79-17CCB2FA9CF3}" type="sibTrans" cxnId="{75F99465-002A-4C2C-90E0-CA0121674920}">
      <dgm:prSet/>
      <dgm:spPr/>
      <dgm:t>
        <a:bodyPr/>
        <a:lstStyle/>
        <a:p>
          <a:endParaRPr lang="pt-PT"/>
        </a:p>
      </dgm:t>
    </dgm:pt>
    <dgm:pt modelId="{BB5A4D79-0C3A-4267-9390-5564DDA8C912}">
      <dgm:prSet phldrT="[Texto]" custT="1"/>
      <dgm:spPr>
        <a:solidFill>
          <a:schemeClr val="bg1">
            <a:lumMod val="85000"/>
            <a:alpha val="28000"/>
          </a:schemeClr>
        </a:solidFill>
      </dgm:spPr>
      <dgm:t>
        <a:bodyPr/>
        <a:lstStyle/>
        <a:p>
          <a:r>
            <a:rPr lang="pt-PT" sz="2200" dirty="0"/>
            <a:t>Cuidados Pré-concecionais: Risco genético e infecioso</a:t>
          </a:r>
        </a:p>
      </dgm:t>
    </dgm:pt>
    <dgm:pt modelId="{F2349127-4C57-427A-BDEF-F12F46A792CF}" type="parTrans" cxnId="{B72E1C0F-A89D-44A3-8575-2D5DE6E46270}">
      <dgm:prSet/>
      <dgm:spPr/>
      <dgm:t>
        <a:bodyPr/>
        <a:lstStyle/>
        <a:p>
          <a:endParaRPr lang="pt-PT"/>
        </a:p>
      </dgm:t>
    </dgm:pt>
    <dgm:pt modelId="{F3BD3C82-5A7A-4562-8466-4842912730A1}" type="sibTrans" cxnId="{B72E1C0F-A89D-44A3-8575-2D5DE6E46270}">
      <dgm:prSet/>
      <dgm:spPr/>
      <dgm:t>
        <a:bodyPr/>
        <a:lstStyle/>
        <a:p>
          <a:endParaRPr lang="pt-PT"/>
        </a:p>
      </dgm:t>
    </dgm:pt>
    <dgm:pt modelId="{262FEB92-A5EF-4C1E-9071-F1D277F8325C}">
      <dgm:prSet phldrT="[Texto]" custT="1"/>
      <dgm:spPr>
        <a:solidFill>
          <a:schemeClr val="bg1">
            <a:lumMod val="85000"/>
            <a:alpha val="28000"/>
          </a:schemeClr>
        </a:solidFill>
      </dgm:spPr>
      <dgm:t>
        <a:bodyPr/>
        <a:lstStyle/>
        <a:p>
          <a:r>
            <a:rPr lang="pt-PT" sz="2200" dirty="0"/>
            <a:t>Infertilidade</a:t>
          </a:r>
        </a:p>
      </dgm:t>
    </dgm:pt>
    <dgm:pt modelId="{28E3C87F-A498-428C-B0B3-24E8F1EF3A8F}" type="parTrans" cxnId="{665EB1BC-4813-4963-AB65-B6AC1D051C7B}">
      <dgm:prSet/>
      <dgm:spPr/>
      <dgm:t>
        <a:bodyPr/>
        <a:lstStyle/>
        <a:p>
          <a:endParaRPr lang="pt-PT"/>
        </a:p>
      </dgm:t>
    </dgm:pt>
    <dgm:pt modelId="{1CCD006E-DC08-473C-B43E-DE05D5D71703}" type="sibTrans" cxnId="{665EB1BC-4813-4963-AB65-B6AC1D051C7B}">
      <dgm:prSet/>
      <dgm:spPr/>
      <dgm:t>
        <a:bodyPr/>
        <a:lstStyle/>
        <a:p>
          <a:endParaRPr lang="pt-PT"/>
        </a:p>
      </dgm:t>
    </dgm:pt>
    <dgm:pt modelId="{99F71442-65ED-412A-9FFD-B37E6028FF40}">
      <dgm:prSet custT="1"/>
      <dgm:spPr/>
      <dgm:t>
        <a:bodyPr/>
        <a:lstStyle/>
        <a:p>
          <a:r>
            <a:rPr lang="pt-PT" sz="2200" dirty="0"/>
            <a:t>Prevenção das IST</a:t>
          </a:r>
        </a:p>
      </dgm:t>
    </dgm:pt>
    <dgm:pt modelId="{8EABD526-F6F3-44C5-8566-CC08A11FC70A}" type="parTrans" cxnId="{43E027B7-ECEB-410D-B8AC-BF0BE4001FBC}">
      <dgm:prSet/>
      <dgm:spPr/>
      <dgm:t>
        <a:bodyPr/>
        <a:lstStyle/>
        <a:p>
          <a:endParaRPr lang="pt-PT"/>
        </a:p>
      </dgm:t>
    </dgm:pt>
    <dgm:pt modelId="{D125D1C2-BD40-44E4-8C60-0B5F02915637}" type="sibTrans" cxnId="{43E027B7-ECEB-410D-B8AC-BF0BE4001FBC}">
      <dgm:prSet/>
      <dgm:spPr/>
      <dgm:t>
        <a:bodyPr/>
        <a:lstStyle/>
        <a:p>
          <a:endParaRPr lang="pt-PT"/>
        </a:p>
      </dgm:t>
    </dgm:pt>
    <dgm:pt modelId="{D72BA980-A0E1-429F-908B-23AE5DE65496}">
      <dgm:prSet phldrT="[Texto]" custT="1"/>
      <dgm:spPr>
        <a:solidFill>
          <a:schemeClr val="bg1">
            <a:lumMod val="85000"/>
            <a:alpha val="28000"/>
          </a:schemeClr>
        </a:solidFill>
      </dgm:spPr>
      <dgm:t>
        <a:bodyPr/>
        <a:lstStyle/>
        <a:p>
          <a:r>
            <a:rPr lang="pt-PT" sz="2200" dirty="0"/>
            <a:t>Prevenção e Rastreio do Cancro da Mama, Colo e Testículos</a:t>
          </a:r>
        </a:p>
      </dgm:t>
    </dgm:pt>
    <dgm:pt modelId="{986AD27A-B139-4B84-979E-A7BD56DD93C2}" type="sibTrans" cxnId="{8AD0E0A4-A79A-48B6-832F-476AEEBAE8E4}">
      <dgm:prSet/>
      <dgm:spPr/>
      <dgm:t>
        <a:bodyPr/>
        <a:lstStyle/>
        <a:p>
          <a:endParaRPr lang="pt-PT"/>
        </a:p>
      </dgm:t>
    </dgm:pt>
    <dgm:pt modelId="{606B4022-754D-48AD-92D4-81FE3B69FA70}" type="parTrans" cxnId="{8AD0E0A4-A79A-48B6-832F-476AEEBAE8E4}">
      <dgm:prSet/>
      <dgm:spPr/>
      <dgm:t>
        <a:bodyPr/>
        <a:lstStyle/>
        <a:p>
          <a:endParaRPr lang="pt-PT"/>
        </a:p>
      </dgm:t>
    </dgm:pt>
    <dgm:pt modelId="{E5B444BC-C482-473D-80AE-F6B54B970F70}" type="pres">
      <dgm:prSet presAssocID="{0CEDE50F-850D-4892-B252-DCC112C2A91A}" presName="composite" presStyleCnt="0">
        <dgm:presLayoutVars>
          <dgm:chMax val="1"/>
          <dgm:dir/>
          <dgm:resizeHandles val="exact"/>
        </dgm:presLayoutVars>
      </dgm:prSet>
      <dgm:spPr/>
    </dgm:pt>
    <dgm:pt modelId="{4A5A4D3D-0227-40B3-8547-8B71D9EDFC15}" type="pres">
      <dgm:prSet presAssocID="{0CEDE50F-850D-4892-B252-DCC112C2A91A}" presName="radial" presStyleCnt="0">
        <dgm:presLayoutVars>
          <dgm:animLvl val="ctr"/>
        </dgm:presLayoutVars>
      </dgm:prSet>
      <dgm:spPr/>
    </dgm:pt>
    <dgm:pt modelId="{926E40D2-64B4-4787-8D31-0C2AAFF696D5}" type="pres">
      <dgm:prSet presAssocID="{65BE7EDC-6038-468D-B72D-477F9086D745}" presName="centerShape" presStyleLbl="vennNode1" presStyleIdx="0" presStyleCnt="6"/>
      <dgm:spPr/>
    </dgm:pt>
    <dgm:pt modelId="{66671596-851C-4707-961B-8A76AB3A5F0F}" type="pres">
      <dgm:prSet presAssocID="{D72BA980-A0E1-429F-908B-23AE5DE65496}" presName="node" presStyleLbl="vennNode1" presStyleIdx="1" presStyleCnt="6" custScaleX="217399" custScaleY="128727" custRadScaleRad="88155" custRadScaleInc="4121">
        <dgm:presLayoutVars>
          <dgm:bulletEnabled val="1"/>
        </dgm:presLayoutVars>
      </dgm:prSet>
      <dgm:spPr/>
    </dgm:pt>
    <dgm:pt modelId="{715B21C9-D623-44A3-ABD1-08A397B6CA59}" type="pres">
      <dgm:prSet presAssocID="{532DC07E-6DE7-4C93-87B9-1A9DD13C7D42}" presName="node" presStyleLbl="vennNode1" presStyleIdx="2" presStyleCnt="6" custScaleX="186713" custScaleY="134414" custRadScaleRad="118868" custRadScaleInc="5887">
        <dgm:presLayoutVars>
          <dgm:bulletEnabled val="1"/>
        </dgm:presLayoutVars>
      </dgm:prSet>
      <dgm:spPr/>
    </dgm:pt>
    <dgm:pt modelId="{C1344075-3BE7-4741-8806-9C429B559964}" type="pres">
      <dgm:prSet presAssocID="{BB5A4D79-0C3A-4267-9390-5564DDA8C912}" presName="node" presStyleLbl="vennNode1" presStyleIdx="3" presStyleCnt="6" custScaleX="185170" custScaleY="121444" custRadScaleRad="86115" custRadScaleInc="-23582">
        <dgm:presLayoutVars>
          <dgm:bulletEnabled val="1"/>
        </dgm:presLayoutVars>
      </dgm:prSet>
      <dgm:spPr/>
    </dgm:pt>
    <dgm:pt modelId="{2B0A38E1-B7B6-435C-9071-3E46FE7DFB92}" type="pres">
      <dgm:prSet presAssocID="{262FEB92-A5EF-4C1E-9071-F1D277F8325C}" presName="node" presStyleLbl="vennNode1" presStyleIdx="4" presStyleCnt="6" custScaleX="185171" custScaleY="130458" custRadScaleRad="84942" custRadScaleInc="18566">
        <dgm:presLayoutVars>
          <dgm:bulletEnabled val="1"/>
        </dgm:presLayoutVars>
      </dgm:prSet>
      <dgm:spPr/>
    </dgm:pt>
    <dgm:pt modelId="{293D209C-D671-49AC-A9E2-73C6AD8F78C1}" type="pres">
      <dgm:prSet presAssocID="{99F71442-65ED-412A-9FFD-B37E6028FF40}" presName="node" presStyleLbl="vennNode1" presStyleIdx="5" presStyleCnt="6" custScaleX="161484" custScaleY="127817" custRadScaleRad="111508" custRadScaleInc="-2722">
        <dgm:presLayoutVars>
          <dgm:bulletEnabled val="1"/>
        </dgm:presLayoutVars>
      </dgm:prSet>
      <dgm:spPr/>
    </dgm:pt>
  </dgm:ptLst>
  <dgm:cxnLst>
    <dgm:cxn modelId="{B72E1C0F-A89D-44A3-8575-2D5DE6E46270}" srcId="{65BE7EDC-6038-468D-B72D-477F9086D745}" destId="{BB5A4D79-0C3A-4267-9390-5564DDA8C912}" srcOrd="2" destOrd="0" parTransId="{F2349127-4C57-427A-BDEF-F12F46A792CF}" sibTransId="{F3BD3C82-5A7A-4562-8466-4842912730A1}"/>
    <dgm:cxn modelId="{75F99465-002A-4C2C-90E0-CA0121674920}" srcId="{65BE7EDC-6038-468D-B72D-477F9086D745}" destId="{532DC07E-6DE7-4C93-87B9-1A9DD13C7D42}" srcOrd="1" destOrd="0" parTransId="{33438F2D-1AF4-4B15-8923-E76344E7387A}" sibTransId="{51F1156F-C8FB-4C7E-9B79-17CCB2FA9CF3}"/>
    <dgm:cxn modelId="{3F2E344B-10ED-4F7A-9611-572689A80E15}" srcId="{0CEDE50F-850D-4892-B252-DCC112C2A91A}" destId="{65BE7EDC-6038-468D-B72D-477F9086D745}" srcOrd="0" destOrd="0" parTransId="{C3A75033-01B3-4263-985D-722A124229D0}" sibTransId="{AC224F02-5D1D-4E67-B845-F9368F86C0C0}"/>
    <dgm:cxn modelId="{D859A67D-35C0-4E83-AD20-4E6A3F6B42B9}" type="presOf" srcId="{65BE7EDC-6038-468D-B72D-477F9086D745}" destId="{926E40D2-64B4-4787-8D31-0C2AAFF696D5}" srcOrd="0" destOrd="0" presId="urn:microsoft.com/office/officeart/2005/8/layout/radial3"/>
    <dgm:cxn modelId="{21FEE298-A181-4B64-AE35-A73876ACED73}" type="presOf" srcId="{262FEB92-A5EF-4C1E-9071-F1D277F8325C}" destId="{2B0A38E1-B7B6-435C-9071-3E46FE7DFB92}" srcOrd="0" destOrd="0" presId="urn:microsoft.com/office/officeart/2005/8/layout/radial3"/>
    <dgm:cxn modelId="{8AD0E0A4-A79A-48B6-832F-476AEEBAE8E4}" srcId="{65BE7EDC-6038-468D-B72D-477F9086D745}" destId="{D72BA980-A0E1-429F-908B-23AE5DE65496}" srcOrd="0" destOrd="0" parTransId="{606B4022-754D-48AD-92D4-81FE3B69FA70}" sibTransId="{986AD27A-B139-4B84-979E-A7BD56DD93C2}"/>
    <dgm:cxn modelId="{E5C1A8B1-A9BF-4F3B-862D-44C9ED4C8006}" type="presOf" srcId="{D72BA980-A0E1-429F-908B-23AE5DE65496}" destId="{66671596-851C-4707-961B-8A76AB3A5F0F}" srcOrd="0" destOrd="0" presId="urn:microsoft.com/office/officeart/2005/8/layout/radial3"/>
    <dgm:cxn modelId="{43E027B7-ECEB-410D-B8AC-BF0BE4001FBC}" srcId="{65BE7EDC-6038-468D-B72D-477F9086D745}" destId="{99F71442-65ED-412A-9FFD-B37E6028FF40}" srcOrd="4" destOrd="0" parTransId="{8EABD526-F6F3-44C5-8566-CC08A11FC70A}" sibTransId="{D125D1C2-BD40-44E4-8C60-0B5F02915637}"/>
    <dgm:cxn modelId="{665EB1BC-4813-4963-AB65-B6AC1D051C7B}" srcId="{65BE7EDC-6038-468D-B72D-477F9086D745}" destId="{262FEB92-A5EF-4C1E-9071-F1D277F8325C}" srcOrd="3" destOrd="0" parTransId="{28E3C87F-A498-428C-B0B3-24E8F1EF3A8F}" sibTransId="{1CCD006E-DC08-473C-B43E-DE05D5D71703}"/>
    <dgm:cxn modelId="{3B1690D7-1FCA-41A2-AFD6-AEE1CE6ACDC0}" type="presOf" srcId="{0CEDE50F-850D-4892-B252-DCC112C2A91A}" destId="{E5B444BC-C482-473D-80AE-F6B54B970F70}" srcOrd="0" destOrd="0" presId="urn:microsoft.com/office/officeart/2005/8/layout/radial3"/>
    <dgm:cxn modelId="{B20F32DA-9CA0-4416-9DC9-2C5874911D12}" type="presOf" srcId="{99F71442-65ED-412A-9FFD-B37E6028FF40}" destId="{293D209C-D671-49AC-A9E2-73C6AD8F78C1}" srcOrd="0" destOrd="0" presId="urn:microsoft.com/office/officeart/2005/8/layout/radial3"/>
    <dgm:cxn modelId="{263457E2-BF20-4212-843B-44FFA1E4C8EC}" type="presOf" srcId="{532DC07E-6DE7-4C93-87B9-1A9DD13C7D42}" destId="{715B21C9-D623-44A3-ABD1-08A397B6CA59}" srcOrd="0" destOrd="0" presId="urn:microsoft.com/office/officeart/2005/8/layout/radial3"/>
    <dgm:cxn modelId="{FDFEB2F5-AE64-4623-B1AC-349E453ECCC7}" type="presOf" srcId="{BB5A4D79-0C3A-4267-9390-5564DDA8C912}" destId="{C1344075-3BE7-4741-8806-9C429B559964}" srcOrd="0" destOrd="0" presId="urn:microsoft.com/office/officeart/2005/8/layout/radial3"/>
    <dgm:cxn modelId="{B33AB9BD-A840-4FD7-ADB6-A4930BAFFD59}" type="presParOf" srcId="{E5B444BC-C482-473D-80AE-F6B54B970F70}" destId="{4A5A4D3D-0227-40B3-8547-8B71D9EDFC15}" srcOrd="0" destOrd="0" presId="urn:microsoft.com/office/officeart/2005/8/layout/radial3"/>
    <dgm:cxn modelId="{923F944B-3D13-42A8-89E1-41E5B6ABEBCD}" type="presParOf" srcId="{4A5A4D3D-0227-40B3-8547-8B71D9EDFC15}" destId="{926E40D2-64B4-4787-8D31-0C2AAFF696D5}" srcOrd="0" destOrd="0" presId="urn:microsoft.com/office/officeart/2005/8/layout/radial3"/>
    <dgm:cxn modelId="{8ABFCFB0-154D-44B3-8E7D-841231FCC117}" type="presParOf" srcId="{4A5A4D3D-0227-40B3-8547-8B71D9EDFC15}" destId="{66671596-851C-4707-961B-8A76AB3A5F0F}" srcOrd="1" destOrd="0" presId="urn:microsoft.com/office/officeart/2005/8/layout/radial3"/>
    <dgm:cxn modelId="{8B272D01-09FC-40F2-8A62-BB5B3F288378}" type="presParOf" srcId="{4A5A4D3D-0227-40B3-8547-8B71D9EDFC15}" destId="{715B21C9-D623-44A3-ABD1-08A397B6CA59}" srcOrd="2" destOrd="0" presId="urn:microsoft.com/office/officeart/2005/8/layout/radial3"/>
    <dgm:cxn modelId="{40F342C7-D835-4DD1-9C57-04EAA3A2E718}" type="presParOf" srcId="{4A5A4D3D-0227-40B3-8547-8B71D9EDFC15}" destId="{C1344075-3BE7-4741-8806-9C429B559964}" srcOrd="3" destOrd="0" presId="urn:microsoft.com/office/officeart/2005/8/layout/radial3"/>
    <dgm:cxn modelId="{9B87773B-2019-40B7-86F7-A40332CEEB80}" type="presParOf" srcId="{4A5A4D3D-0227-40B3-8547-8B71D9EDFC15}" destId="{2B0A38E1-B7B6-435C-9071-3E46FE7DFB92}" srcOrd="4" destOrd="0" presId="urn:microsoft.com/office/officeart/2005/8/layout/radial3"/>
    <dgm:cxn modelId="{D628FB8E-184C-4430-BDD8-BA9643228C55}" type="presParOf" srcId="{4A5A4D3D-0227-40B3-8547-8B71D9EDFC15}" destId="{293D209C-D671-49AC-A9E2-73C6AD8F78C1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255FD01-D5CA-4688-BB22-16029649A65D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PT"/>
        </a:p>
      </dgm:t>
    </dgm:pt>
    <dgm:pt modelId="{1B44F830-B027-411A-90FE-2BEECCB04D88}">
      <dgm:prSet phldrT="[Texto]" custT="1"/>
      <dgm:spPr/>
      <dgm:t>
        <a:bodyPr/>
        <a:lstStyle/>
        <a:p>
          <a:pPr algn="ctr"/>
          <a:r>
            <a:rPr lang="pt-PT" sz="3600" dirty="0">
              <a:solidFill>
                <a:schemeClr val="tx1"/>
              </a:solidFill>
            </a:rPr>
            <a:t>Sinais de Alerta</a:t>
          </a:r>
        </a:p>
      </dgm:t>
    </dgm:pt>
    <dgm:pt modelId="{45D4E99F-86DC-436B-B388-EA460F463258}" type="parTrans" cxnId="{09805BC5-C02E-491C-9658-BC635193DD67}">
      <dgm:prSet/>
      <dgm:spPr/>
      <dgm:t>
        <a:bodyPr/>
        <a:lstStyle/>
        <a:p>
          <a:endParaRPr lang="pt-PT" sz="2200"/>
        </a:p>
      </dgm:t>
    </dgm:pt>
    <dgm:pt modelId="{0916D57B-6A45-480B-A24C-0E5BC7B6D5F6}" type="sibTrans" cxnId="{09805BC5-C02E-491C-9658-BC635193DD67}">
      <dgm:prSet/>
      <dgm:spPr/>
      <dgm:t>
        <a:bodyPr/>
        <a:lstStyle/>
        <a:p>
          <a:endParaRPr lang="pt-PT" sz="2200"/>
        </a:p>
      </dgm:t>
    </dgm:pt>
    <dgm:pt modelId="{D9C75677-6E2A-4CFF-A6A3-3CA34B5D0528}">
      <dgm:prSet phldrT="[Texto]" custT="1"/>
      <dgm:spPr/>
      <dgm:t>
        <a:bodyPr/>
        <a:lstStyle/>
        <a:p>
          <a:r>
            <a:rPr lang="pt-PT" sz="2200" dirty="0">
              <a:solidFill>
                <a:schemeClr val="tx1"/>
              </a:solidFill>
              <a:latin typeface="+mn-lt"/>
            </a:rPr>
            <a:t>Corrimento anormal dos órgãos genitais, que pode ter mau cheiro.</a:t>
          </a:r>
          <a:endParaRPr lang="pt-PT" sz="2200" dirty="0">
            <a:solidFill>
              <a:schemeClr val="tx1"/>
            </a:solidFill>
          </a:endParaRPr>
        </a:p>
      </dgm:t>
    </dgm:pt>
    <dgm:pt modelId="{99ED221F-47FF-4AF0-98FC-F58075C86CAD}" type="parTrans" cxnId="{7FC1C27C-62A6-4566-B8D8-243F1191F642}">
      <dgm:prSet/>
      <dgm:spPr/>
      <dgm:t>
        <a:bodyPr/>
        <a:lstStyle/>
        <a:p>
          <a:endParaRPr lang="pt-PT" sz="2200"/>
        </a:p>
      </dgm:t>
    </dgm:pt>
    <dgm:pt modelId="{BE996C5D-D285-4D2D-819A-8A9F8C14DB58}" type="sibTrans" cxnId="{7FC1C27C-62A6-4566-B8D8-243F1191F642}">
      <dgm:prSet/>
      <dgm:spPr/>
      <dgm:t>
        <a:bodyPr/>
        <a:lstStyle/>
        <a:p>
          <a:endParaRPr lang="pt-PT" sz="2200"/>
        </a:p>
      </dgm:t>
    </dgm:pt>
    <dgm:pt modelId="{2B8D0DD6-FF3D-4B62-A816-B960DBE6CCA9}">
      <dgm:prSet phldrT="[Texto]" custT="1"/>
      <dgm:spPr/>
      <dgm:t>
        <a:bodyPr/>
        <a:lstStyle/>
        <a:p>
          <a:r>
            <a:rPr lang="pt-PT" sz="2200" dirty="0">
              <a:solidFill>
                <a:schemeClr val="tx1"/>
              </a:solidFill>
              <a:latin typeface="+mn-lt"/>
            </a:rPr>
            <a:t>Vermelhidão, bolhas e verrugas na região genital.</a:t>
          </a:r>
          <a:endParaRPr lang="pt-PT" sz="2200" dirty="0">
            <a:solidFill>
              <a:schemeClr val="tx1"/>
            </a:solidFill>
          </a:endParaRPr>
        </a:p>
      </dgm:t>
    </dgm:pt>
    <dgm:pt modelId="{DA7E1F9C-40CA-401C-8A63-AC7B9A0E06F5}" type="parTrans" cxnId="{3D8E2F44-ED23-45F8-9EDD-B54CDFBA3E63}">
      <dgm:prSet/>
      <dgm:spPr/>
      <dgm:t>
        <a:bodyPr/>
        <a:lstStyle/>
        <a:p>
          <a:endParaRPr lang="pt-PT" sz="2200"/>
        </a:p>
      </dgm:t>
    </dgm:pt>
    <dgm:pt modelId="{41050036-993E-4645-A94C-4B52E7D168F6}" type="sibTrans" cxnId="{3D8E2F44-ED23-45F8-9EDD-B54CDFBA3E63}">
      <dgm:prSet/>
      <dgm:spPr/>
      <dgm:t>
        <a:bodyPr/>
        <a:lstStyle/>
        <a:p>
          <a:endParaRPr lang="pt-PT" sz="2200"/>
        </a:p>
      </dgm:t>
    </dgm:pt>
    <dgm:pt modelId="{F4AED09F-2121-44FF-A0C8-10AFE3D55282}">
      <dgm:prSet phldrT="[Texto]" custT="1"/>
      <dgm:spPr/>
      <dgm:t>
        <a:bodyPr/>
        <a:lstStyle/>
        <a:p>
          <a:r>
            <a:rPr lang="pt-PT" sz="2200" dirty="0">
              <a:solidFill>
                <a:schemeClr val="tx1"/>
              </a:solidFill>
              <a:latin typeface="+mn-lt"/>
            </a:rPr>
            <a:t>Dor ou sensação de queimadura ao urinar.</a:t>
          </a:r>
          <a:endParaRPr lang="pt-PT" sz="2200" dirty="0">
            <a:solidFill>
              <a:schemeClr val="tx1"/>
            </a:solidFill>
          </a:endParaRPr>
        </a:p>
      </dgm:t>
    </dgm:pt>
    <dgm:pt modelId="{F3402F0F-8B4D-4A62-8282-1E2412A98334}" type="parTrans" cxnId="{AD0A16D6-B7DD-4E8B-B942-37B430748193}">
      <dgm:prSet/>
      <dgm:spPr/>
      <dgm:t>
        <a:bodyPr/>
        <a:lstStyle/>
        <a:p>
          <a:endParaRPr lang="pt-PT" sz="2200"/>
        </a:p>
      </dgm:t>
    </dgm:pt>
    <dgm:pt modelId="{0B2AC2F8-14D6-4BF7-89FD-0EA59C5DB725}" type="sibTrans" cxnId="{AD0A16D6-B7DD-4E8B-B942-37B430748193}">
      <dgm:prSet/>
      <dgm:spPr/>
      <dgm:t>
        <a:bodyPr/>
        <a:lstStyle/>
        <a:p>
          <a:endParaRPr lang="pt-PT" sz="2200"/>
        </a:p>
      </dgm:t>
    </dgm:pt>
    <dgm:pt modelId="{B39E2A3C-EA36-4A57-8B12-84188F7A0EAA}">
      <dgm:prSet phldrT="[Texto]" custT="1"/>
      <dgm:spPr/>
      <dgm:t>
        <a:bodyPr/>
        <a:lstStyle/>
        <a:p>
          <a:r>
            <a:rPr lang="pt-PT" sz="2200" dirty="0">
              <a:solidFill>
                <a:schemeClr val="tx1"/>
              </a:solidFill>
              <a:latin typeface="+mn-lt"/>
            </a:rPr>
            <a:t>Dores abdominais.</a:t>
          </a:r>
          <a:endParaRPr lang="pt-PT" sz="2200" dirty="0">
            <a:solidFill>
              <a:schemeClr val="tx1"/>
            </a:solidFill>
          </a:endParaRPr>
        </a:p>
      </dgm:t>
    </dgm:pt>
    <dgm:pt modelId="{A98FA429-F637-43C4-B07C-7E5ACD32DD7C}" type="parTrans" cxnId="{1CFB8BA4-BE7A-44AF-9D3E-4346CBACD122}">
      <dgm:prSet/>
      <dgm:spPr/>
      <dgm:t>
        <a:bodyPr/>
        <a:lstStyle/>
        <a:p>
          <a:endParaRPr lang="pt-PT" sz="2200"/>
        </a:p>
      </dgm:t>
    </dgm:pt>
    <dgm:pt modelId="{9CFB02B3-9265-4D52-80D1-708962E05E58}" type="sibTrans" cxnId="{1CFB8BA4-BE7A-44AF-9D3E-4346CBACD122}">
      <dgm:prSet/>
      <dgm:spPr/>
      <dgm:t>
        <a:bodyPr/>
        <a:lstStyle/>
        <a:p>
          <a:endParaRPr lang="pt-PT" sz="2200"/>
        </a:p>
      </dgm:t>
    </dgm:pt>
    <dgm:pt modelId="{5FC4C8EC-E889-4BB0-A895-5DA898CA7D12}">
      <dgm:prSet phldrT="[Texto]" custT="1"/>
      <dgm:spPr/>
      <dgm:t>
        <a:bodyPr/>
        <a:lstStyle/>
        <a:p>
          <a:r>
            <a:rPr lang="pt-PT" sz="2200" dirty="0">
              <a:solidFill>
                <a:schemeClr val="tx1"/>
              </a:solidFill>
              <a:latin typeface="+mn-lt"/>
            </a:rPr>
            <a:t>Dor/ardor na relação sexual.</a:t>
          </a:r>
          <a:endParaRPr lang="pt-PT" sz="2200" dirty="0">
            <a:solidFill>
              <a:schemeClr val="tx1"/>
            </a:solidFill>
          </a:endParaRPr>
        </a:p>
      </dgm:t>
    </dgm:pt>
    <dgm:pt modelId="{9FA093CE-25AF-4B90-B5F6-DF8CBD6284B5}" type="parTrans" cxnId="{F7A5C8E1-E400-4CAE-AFDA-6AAE7423FD40}">
      <dgm:prSet/>
      <dgm:spPr/>
      <dgm:t>
        <a:bodyPr/>
        <a:lstStyle/>
        <a:p>
          <a:endParaRPr lang="pt-PT" sz="2200"/>
        </a:p>
      </dgm:t>
    </dgm:pt>
    <dgm:pt modelId="{C705FD74-34D2-453A-A5A0-83CB92077D68}" type="sibTrans" cxnId="{F7A5C8E1-E400-4CAE-AFDA-6AAE7423FD40}">
      <dgm:prSet/>
      <dgm:spPr/>
      <dgm:t>
        <a:bodyPr/>
        <a:lstStyle/>
        <a:p>
          <a:endParaRPr lang="pt-PT" sz="2200"/>
        </a:p>
      </dgm:t>
    </dgm:pt>
    <dgm:pt modelId="{04B0F838-E6C0-4636-BE40-C5804BAF3DD0}">
      <dgm:prSet phldrT="[Texto]" custT="1"/>
      <dgm:spPr/>
      <dgm:t>
        <a:bodyPr/>
        <a:lstStyle/>
        <a:p>
          <a:r>
            <a:rPr lang="pt-PT" sz="2200" dirty="0">
              <a:solidFill>
                <a:schemeClr val="tx1"/>
              </a:solidFill>
              <a:latin typeface="+mn-lt"/>
            </a:rPr>
            <a:t>Febre.</a:t>
          </a:r>
          <a:endParaRPr lang="pt-PT" sz="2200" dirty="0">
            <a:solidFill>
              <a:schemeClr val="tx1"/>
            </a:solidFill>
          </a:endParaRPr>
        </a:p>
      </dgm:t>
    </dgm:pt>
    <dgm:pt modelId="{058433EE-23F7-46BA-9D60-C748F073C289}" type="parTrans" cxnId="{E34408DC-936D-4A41-81E0-FF77CA47F116}">
      <dgm:prSet/>
      <dgm:spPr/>
      <dgm:t>
        <a:bodyPr/>
        <a:lstStyle/>
        <a:p>
          <a:endParaRPr lang="pt-PT" sz="2200"/>
        </a:p>
      </dgm:t>
    </dgm:pt>
    <dgm:pt modelId="{CD326C49-EC7B-4579-8E04-0E39B713D504}" type="sibTrans" cxnId="{E34408DC-936D-4A41-81E0-FF77CA47F116}">
      <dgm:prSet/>
      <dgm:spPr/>
      <dgm:t>
        <a:bodyPr/>
        <a:lstStyle/>
        <a:p>
          <a:endParaRPr lang="pt-PT" sz="2200"/>
        </a:p>
      </dgm:t>
    </dgm:pt>
    <dgm:pt modelId="{F6A8BBBB-9AC1-4CC1-98EB-08BC5B07CAF5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pt-PT" sz="3900" dirty="0">
              <a:solidFill>
                <a:schemeClr val="tx1"/>
              </a:solidFill>
            </a:rPr>
            <a:t>Diagnóstico</a:t>
          </a:r>
        </a:p>
      </dgm:t>
    </dgm:pt>
    <dgm:pt modelId="{35D9EB0F-A789-478B-96A9-2549FDFE9C07}" type="parTrans" cxnId="{D6B07D68-BA88-4B0D-AAC2-2161E1D19FE6}">
      <dgm:prSet/>
      <dgm:spPr/>
      <dgm:t>
        <a:bodyPr/>
        <a:lstStyle/>
        <a:p>
          <a:endParaRPr lang="pt-PT"/>
        </a:p>
      </dgm:t>
    </dgm:pt>
    <dgm:pt modelId="{9A4D4914-47CC-4B7B-87CB-0411089B7CA2}" type="sibTrans" cxnId="{D6B07D68-BA88-4B0D-AAC2-2161E1D19FE6}">
      <dgm:prSet/>
      <dgm:spPr/>
      <dgm:t>
        <a:bodyPr/>
        <a:lstStyle/>
        <a:p>
          <a:endParaRPr lang="pt-PT"/>
        </a:p>
      </dgm:t>
    </dgm:pt>
    <dgm:pt modelId="{0C0620BD-BB8C-40A6-B486-CC843298DA94}">
      <dgm:prSet custT="1"/>
      <dgm:spPr/>
      <dgm:t>
        <a:bodyPr/>
        <a:lstStyle/>
        <a:p>
          <a:r>
            <a:rPr lang="pt-PT" sz="2200" dirty="0">
              <a:solidFill>
                <a:schemeClr val="tx1"/>
              </a:solidFill>
            </a:rPr>
            <a:t>Colheita de sangue.</a:t>
          </a:r>
        </a:p>
      </dgm:t>
    </dgm:pt>
    <dgm:pt modelId="{CBDE140B-81E2-4099-849B-F1BEA480D060}" type="parTrans" cxnId="{6F2E446C-F980-4DF0-B97E-A4FD75C79E7D}">
      <dgm:prSet/>
      <dgm:spPr/>
      <dgm:t>
        <a:bodyPr/>
        <a:lstStyle/>
        <a:p>
          <a:endParaRPr lang="pt-PT"/>
        </a:p>
      </dgm:t>
    </dgm:pt>
    <dgm:pt modelId="{6E62D37F-C28F-4B60-909D-2F3C9D10D345}" type="sibTrans" cxnId="{6F2E446C-F980-4DF0-B97E-A4FD75C79E7D}">
      <dgm:prSet/>
      <dgm:spPr/>
      <dgm:t>
        <a:bodyPr/>
        <a:lstStyle/>
        <a:p>
          <a:endParaRPr lang="pt-PT"/>
        </a:p>
      </dgm:t>
    </dgm:pt>
    <dgm:pt modelId="{CEFFDB9C-133E-4A05-B8A9-131C9E0E3F12}">
      <dgm:prSet custT="1"/>
      <dgm:spPr/>
      <dgm:t>
        <a:bodyPr/>
        <a:lstStyle/>
        <a:p>
          <a:r>
            <a:rPr lang="pt-PT" sz="2200" dirty="0">
              <a:solidFill>
                <a:schemeClr val="tx1"/>
              </a:solidFill>
            </a:rPr>
            <a:t>Colheita de secreções dos órgãos genitais.</a:t>
          </a:r>
        </a:p>
      </dgm:t>
    </dgm:pt>
    <dgm:pt modelId="{A798A59C-B813-413F-93F8-CACF958CE7CC}" type="parTrans" cxnId="{8804C88D-1100-4436-8D47-9852CB6EEE0B}">
      <dgm:prSet/>
      <dgm:spPr/>
      <dgm:t>
        <a:bodyPr/>
        <a:lstStyle/>
        <a:p>
          <a:endParaRPr lang="pt-PT"/>
        </a:p>
      </dgm:t>
    </dgm:pt>
    <dgm:pt modelId="{9C21200E-6A63-4C32-9034-91D68C88E5AD}" type="sibTrans" cxnId="{8804C88D-1100-4436-8D47-9852CB6EEE0B}">
      <dgm:prSet/>
      <dgm:spPr/>
      <dgm:t>
        <a:bodyPr/>
        <a:lstStyle/>
        <a:p>
          <a:endParaRPr lang="pt-PT"/>
        </a:p>
      </dgm:t>
    </dgm:pt>
    <dgm:pt modelId="{D162FDFE-F73F-457E-AD47-5E63153D9DEA}">
      <dgm:prSet custT="1"/>
      <dgm:spPr/>
      <dgm:t>
        <a:bodyPr/>
        <a:lstStyle/>
        <a:p>
          <a:r>
            <a:rPr lang="pt-PT" sz="2200" dirty="0">
              <a:solidFill>
                <a:schemeClr val="tx1"/>
              </a:solidFill>
            </a:rPr>
            <a:t>Exame físico.</a:t>
          </a:r>
        </a:p>
      </dgm:t>
    </dgm:pt>
    <dgm:pt modelId="{5D4B0712-4D87-45F2-92CE-78CF82B364B4}" type="parTrans" cxnId="{01F47A59-DA0B-45FB-877D-538F2E70B4B8}">
      <dgm:prSet/>
      <dgm:spPr/>
      <dgm:t>
        <a:bodyPr/>
        <a:lstStyle/>
        <a:p>
          <a:endParaRPr lang="pt-PT"/>
        </a:p>
      </dgm:t>
    </dgm:pt>
    <dgm:pt modelId="{FC712540-A692-4769-8510-533EB2FF9EBF}" type="sibTrans" cxnId="{01F47A59-DA0B-45FB-877D-538F2E70B4B8}">
      <dgm:prSet/>
      <dgm:spPr/>
      <dgm:t>
        <a:bodyPr/>
        <a:lstStyle/>
        <a:p>
          <a:endParaRPr lang="pt-PT"/>
        </a:p>
      </dgm:t>
    </dgm:pt>
    <dgm:pt modelId="{715476C2-C613-4507-8DC1-25FF45F7FF77}" type="pres">
      <dgm:prSet presAssocID="{A255FD01-D5CA-4688-BB22-16029649A65D}" presName="linear" presStyleCnt="0">
        <dgm:presLayoutVars>
          <dgm:animLvl val="lvl"/>
          <dgm:resizeHandles val="exact"/>
        </dgm:presLayoutVars>
      </dgm:prSet>
      <dgm:spPr/>
    </dgm:pt>
    <dgm:pt modelId="{514948D4-B433-4653-B034-CC69C78443CF}" type="pres">
      <dgm:prSet presAssocID="{1B44F830-B027-411A-90FE-2BEECCB04D88}" presName="parentText" presStyleLbl="node1" presStyleIdx="0" presStyleCnt="2" custScaleY="75421" custLinFactNeighborY="-3171">
        <dgm:presLayoutVars>
          <dgm:chMax val="0"/>
          <dgm:bulletEnabled val="1"/>
        </dgm:presLayoutVars>
      </dgm:prSet>
      <dgm:spPr/>
    </dgm:pt>
    <dgm:pt modelId="{A9C18BEF-4E37-419F-B856-FF404A5EA08C}" type="pres">
      <dgm:prSet presAssocID="{1B44F830-B027-411A-90FE-2BEECCB04D88}" presName="childText" presStyleLbl="revTx" presStyleIdx="0" presStyleCnt="2">
        <dgm:presLayoutVars>
          <dgm:bulletEnabled val="1"/>
        </dgm:presLayoutVars>
      </dgm:prSet>
      <dgm:spPr/>
    </dgm:pt>
    <dgm:pt modelId="{BB0FA11E-025F-4CAF-8D0F-4116616D6947}" type="pres">
      <dgm:prSet presAssocID="{F6A8BBBB-9AC1-4CC1-98EB-08BC5B07CAF5}" presName="parentText" presStyleLbl="node1" presStyleIdx="1" presStyleCnt="2" custScaleY="83188" custLinFactNeighborY="-5649">
        <dgm:presLayoutVars>
          <dgm:chMax val="0"/>
          <dgm:bulletEnabled val="1"/>
        </dgm:presLayoutVars>
      </dgm:prSet>
      <dgm:spPr/>
    </dgm:pt>
    <dgm:pt modelId="{FA6256F9-112B-4B9E-988A-1AB5D5992169}" type="pres">
      <dgm:prSet presAssocID="{F6A8BBBB-9AC1-4CC1-98EB-08BC5B07CAF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D32D4E05-37CD-460A-A390-FD9F9BA35A6E}" type="presOf" srcId="{2B8D0DD6-FF3D-4B62-A816-B960DBE6CCA9}" destId="{A9C18BEF-4E37-419F-B856-FF404A5EA08C}" srcOrd="0" destOrd="1" presId="urn:microsoft.com/office/officeart/2005/8/layout/vList2"/>
    <dgm:cxn modelId="{6DF0960C-FE4D-47FD-81A8-56F681748BD4}" type="presOf" srcId="{CEFFDB9C-133E-4A05-B8A9-131C9E0E3F12}" destId="{FA6256F9-112B-4B9E-988A-1AB5D5992169}" srcOrd="0" destOrd="1" presId="urn:microsoft.com/office/officeart/2005/8/layout/vList2"/>
    <dgm:cxn modelId="{D379A520-5137-46CD-800C-F9FA4ABA9DCB}" type="presOf" srcId="{F6A8BBBB-9AC1-4CC1-98EB-08BC5B07CAF5}" destId="{BB0FA11E-025F-4CAF-8D0F-4116616D6947}" srcOrd="0" destOrd="0" presId="urn:microsoft.com/office/officeart/2005/8/layout/vList2"/>
    <dgm:cxn modelId="{EA83B824-F016-406B-A955-A8E980CFAB27}" type="presOf" srcId="{A255FD01-D5CA-4688-BB22-16029649A65D}" destId="{715476C2-C613-4507-8DC1-25FF45F7FF77}" srcOrd="0" destOrd="0" presId="urn:microsoft.com/office/officeart/2005/8/layout/vList2"/>
    <dgm:cxn modelId="{DA9BE762-C8BD-49A7-BA9D-AAD838278CC9}" type="presOf" srcId="{D162FDFE-F73F-457E-AD47-5E63153D9DEA}" destId="{FA6256F9-112B-4B9E-988A-1AB5D5992169}" srcOrd="0" destOrd="2" presId="urn:microsoft.com/office/officeart/2005/8/layout/vList2"/>
    <dgm:cxn modelId="{3D8E2F44-ED23-45F8-9EDD-B54CDFBA3E63}" srcId="{1B44F830-B027-411A-90FE-2BEECCB04D88}" destId="{2B8D0DD6-FF3D-4B62-A816-B960DBE6CCA9}" srcOrd="1" destOrd="0" parTransId="{DA7E1F9C-40CA-401C-8A63-AC7B9A0E06F5}" sibTransId="{41050036-993E-4645-A94C-4B52E7D168F6}"/>
    <dgm:cxn modelId="{D6B07D68-BA88-4B0D-AAC2-2161E1D19FE6}" srcId="{A255FD01-D5CA-4688-BB22-16029649A65D}" destId="{F6A8BBBB-9AC1-4CC1-98EB-08BC5B07CAF5}" srcOrd="1" destOrd="0" parTransId="{35D9EB0F-A789-478B-96A9-2549FDFE9C07}" sibTransId="{9A4D4914-47CC-4B7B-87CB-0411089B7CA2}"/>
    <dgm:cxn modelId="{77A09548-F796-4F9E-84F6-D672301D9033}" type="presOf" srcId="{04B0F838-E6C0-4636-BE40-C5804BAF3DD0}" destId="{A9C18BEF-4E37-419F-B856-FF404A5EA08C}" srcOrd="0" destOrd="5" presId="urn:microsoft.com/office/officeart/2005/8/layout/vList2"/>
    <dgm:cxn modelId="{6F2E446C-F980-4DF0-B97E-A4FD75C79E7D}" srcId="{F6A8BBBB-9AC1-4CC1-98EB-08BC5B07CAF5}" destId="{0C0620BD-BB8C-40A6-B486-CC843298DA94}" srcOrd="0" destOrd="0" parTransId="{CBDE140B-81E2-4099-849B-F1BEA480D060}" sibTransId="{6E62D37F-C28F-4B60-909D-2F3C9D10D345}"/>
    <dgm:cxn modelId="{01F47A59-DA0B-45FB-877D-538F2E70B4B8}" srcId="{F6A8BBBB-9AC1-4CC1-98EB-08BC5B07CAF5}" destId="{D162FDFE-F73F-457E-AD47-5E63153D9DEA}" srcOrd="2" destOrd="0" parTransId="{5D4B0712-4D87-45F2-92CE-78CF82B364B4}" sibTransId="{FC712540-A692-4769-8510-533EB2FF9EBF}"/>
    <dgm:cxn modelId="{FFFA887B-A691-4C44-8D53-964267658731}" type="presOf" srcId="{F4AED09F-2121-44FF-A0C8-10AFE3D55282}" destId="{A9C18BEF-4E37-419F-B856-FF404A5EA08C}" srcOrd="0" destOrd="2" presId="urn:microsoft.com/office/officeart/2005/8/layout/vList2"/>
    <dgm:cxn modelId="{7FC1C27C-62A6-4566-B8D8-243F1191F642}" srcId="{1B44F830-B027-411A-90FE-2BEECCB04D88}" destId="{D9C75677-6E2A-4CFF-A6A3-3CA34B5D0528}" srcOrd="0" destOrd="0" parTransId="{99ED221F-47FF-4AF0-98FC-F58075C86CAD}" sibTransId="{BE996C5D-D285-4D2D-819A-8A9F8C14DB58}"/>
    <dgm:cxn modelId="{8AF77683-A640-4F08-9E0C-92827304B697}" type="presOf" srcId="{B39E2A3C-EA36-4A57-8B12-84188F7A0EAA}" destId="{A9C18BEF-4E37-419F-B856-FF404A5EA08C}" srcOrd="0" destOrd="3" presId="urn:microsoft.com/office/officeart/2005/8/layout/vList2"/>
    <dgm:cxn modelId="{8DF31689-827B-453B-AE5F-A1CACF00F29D}" type="presOf" srcId="{0C0620BD-BB8C-40A6-B486-CC843298DA94}" destId="{FA6256F9-112B-4B9E-988A-1AB5D5992169}" srcOrd="0" destOrd="0" presId="urn:microsoft.com/office/officeart/2005/8/layout/vList2"/>
    <dgm:cxn modelId="{0F10F08A-A9DE-469D-AA03-F3595145EA17}" type="presOf" srcId="{5FC4C8EC-E889-4BB0-A895-5DA898CA7D12}" destId="{A9C18BEF-4E37-419F-B856-FF404A5EA08C}" srcOrd="0" destOrd="4" presId="urn:microsoft.com/office/officeart/2005/8/layout/vList2"/>
    <dgm:cxn modelId="{8804C88D-1100-4436-8D47-9852CB6EEE0B}" srcId="{F6A8BBBB-9AC1-4CC1-98EB-08BC5B07CAF5}" destId="{CEFFDB9C-133E-4A05-B8A9-131C9E0E3F12}" srcOrd="1" destOrd="0" parTransId="{A798A59C-B813-413F-93F8-CACF958CE7CC}" sibTransId="{9C21200E-6A63-4C32-9034-91D68C88E5AD}"/>
    <dgm:cxn modelId="{1CFB8BA4-BE7A-44AF-9D3E-4346CBACD122}" srcId="{1B44F830-B027-411A-90FE-2BEECCB04D88}" destId="{B39E2A3C-EA36-4A57-8B12-84188F7A0EAA}" srcOrd="3" destOrd="0" parTransId="{A98FA429-F637-43C4-B07C-7E5ACD32DD7C}" sibTransId="{9CFB02B3-9265-4D52-80D1-708962E05E58}"/>
    <dgm:cxn modelId="{09805BC5-C02E-491C-9658-BC635193DD67}" srcId="{A255FD01-D5CA-4688-BB22-16029649A65D}" destId="{1B44F830-B027-411A-90FE-2BEECCB04D88}" srcOrd="0" destOrd="0" parTransId="{45D4E99F-86DC-436B-B388-EA460F463258}" sibTransId="{0916D57B-6A45-480B-A24C-0E5BC7B6D5F6}"/>
    <dgm:cxn modelId="{B4A310D4-A153-4DBD-8117-0BB0A2C69B10}" type="presOf" srcId="{1B44F830-B027-411A-90FE-2BEECCB04D88}" destId="{514948D4-B433-4653-B034-CC69C78443CF}" srcOrd="0" destOrd="0" presId="urn:microsoft.com/office/officeart/2005/8/layout/vList2"/>
    <dgm:cxn modelId="{AD0A16D6-B7DD-4E8B-B942-37B430748193}" srcId="{1B44F830-B027-411A-90FE-2BEECCB04D88}" destId="{F4AED09F-2121-44FF-A0C8-10AFE3D55282}" srcOrd="2" destOrd="0" parTransId="{F3402F0F-8B4D-4A62-8282-1E2412A98334}" sibTransId="{0B2AC2F8-14D6-4BF7-89FD-0EA59C5DB725}"/>
    <dgm:cxn modelId="{E34408DC-936D-4A41-81E0-FF77CA47F116}" srcId="{1B44F830-B027-411A-90FE-2BEECCB04D88}" destId="{04B0F838-E6C0-4636-BE40-C5804BAF3DD0}" srcOrd="5" destOrd="0" parTransId="{058433EE-23F7-46BA-9D60-C748F073C289}" sibTransId="{CD326C49-EC7B-4579-8E04-0E39B713D504}"/>
    <dgm:cxn modelId="{F7A5C8E1-E400-4CAE-AFDA-6AAE7423FD40}" srcId="{1B44F830-B027-411A-90FE-2BEECCB04D88}" destId="{5FC4C8EC-E889-4BB0-A895-5DA898CA7D12}" srcOrd="4" destOrd="0" parTransId="{9FA093CE-25AF-4B90-B5F6-DF8CBD6284B5}" sibTransId="{C705FD74-34D2-453A-A5A0-83CB92077D68}"/>
    <dgm:cxn modelId="{3A8BA0F1-06C7-4878-8550-1BE0C2B50EDF}" type="presOf" srcId="{D9C75677-6E2A-4CFF-A6A3-3CA34B5D0528}" destId="{A9C18BEF-4E37-419F-B856-FF404A5EA08C}" srcOrd="0" destOrd="0" presId="urn:microsoft.com/office/officeart/2005/8/layout/vList2"/>
    <dgm:cxn modelId="{67947890-28FB-48C0-AF2D-1097380B25EE}" type="presParOf" srcId="{715476C2-C613-4507-8DC1-25FF45F7FF77}" destId="{514948D4-B433-4653-B034-CC69C78443CF}" srcOrd="0" destOrd="0" presId="urn:microsoft.com/office/officeart/2005/8/layout/vList2"/>
    <dgm:cxn modelId="{ADFBD56C-38A4-4038-AD8F-D03BACE545AC}" type="presParOf" srcId="{715476C2-C613-4507-8DC1-25FF45F7FF77}" destId="{A9C18BEF-4E37-419F-B856-FF404A5EA08C}" srcOrd="1" destOrd="0" presId="urn:microsoft.com/office/officeart/2005/8/layout/vList2"/>
    <dgm:cxn modelId="{6EC7614F-A5CC-49E7-AE3A-99B80F382316}" type="presParOf" srcId="{715476C2-C613-4507-8DC1-25FF45F7FF77}" destId="{BB0FA11E-025F-4CAF-8D0F-4116616D6947}" srcOrd="2" destOrd="0" presId="urn:microsoft.com/office/officeart/2005/8/layout/vList2"/>
    <dgm:cxn modelId="{24223C41-B455-4028-9B3D-715C077277B6}" type="presParOf" srcId="{715476C2-C613-4507-8DC1-25FF45F7FF77}" destId="{FA6256F9-112B-4B9E-988A-1AB5D599216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50651EA-21D0-4E7E-A67C-97B012119B09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PT"/>
        </a:p>
      </dgm:t>
    </dgm:pt>
    <dgm:pt modelId="{9D2E7FAE-BCB1-46F6-9480-F21A4F98ECA1}">
      <dgm:prSet phldrT="[Texto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pt-PT" sz="2200" b="1" dirty="0">
              <a:solidFill>
                <a:schemeClr val="tx1"/>
              </a:solidFill>
            </a:rPr>
            <a:t>A PREVENÇÃO É A ÚNICA FORMA DE TRAVAR A DISSEMINAÇÃO</a:t>
          </a:r>
          <a:endParaRPr lang="pt-PT" sz="2200" dirty="0">
            <a:solidFill>
              <a:schemeClr val="tx1"/>
            </a:solidFill>
          </a:endParaRPr>
        </a:p>
      </dgm:t>
    </dgm:pt>
    <dgm:pt modelId="{C69ED05A-BEFF-4E49-A7A0-607DC34AA5AD}" type="parTrans" cxnId="{F55593D9-6A3B-4ADE-BD76-C5ADF8B6ECFB}">
      <dgm:prSet/>
      <dgm:spPr/>
      <dgm:t>
        <a:bodyPr/>
        <a:lstStyle/>
        <a:p>
          <a:endParaRPr lang="pt-PT"/>
        </a:p>
      </dgm:t>
    </dgm:pt>
    <dgm:pt modelId="{97DE7B64-75B1-48E2-8480-B0F123BD3A5C}" type="sibTrans" cxnId="{F55593D9-6A3B-4ADE-BD76-C5ADF8B6ECFB}">
      <dgm:prSet/>
      <dgm:spPr/>
      <dgm:t>
        <a:bodyPr/>
        <a:lstStyle/>
        <a:p>
          <a:endParaRPr lang="pt-PT"/>
        </a:p>
      </dgm:t>
    </dgm:pt>
    <dgm:pt modelId="{4DB6921C-0371-4876-8EFC-A7A22661AB48}">
      <dgm:prSet phldrT="[Texto]" custT="1"/>
      <dgm:spPr/>
      <dgm:t>
        <a:bodyPr/>
        <a:lstStyle/>
        <a:p>
          <a:r>
            <a:rPr lang="pt-PT" sz="2200" dirty="0">
              <a:solidFill>
                <a:schemeClr val="tx1"/>
              </a:solidFill>
            </a:rPr>
            <a:t>Manter uma boa higiene corporal.</a:t>
          </a:r>
        </a:p>
      </dgm:t>
    </dgm:pt>
    <dgm:pt modelId="{DDCBC554-5EFB-4878-B2F2-BE0132C229AD}" type="parTrans" cxnId="{7C836E4F-320F-4983-80DA-77EF6AAF788F}">
      <dgm:prSet/>
      <dgm:spPr/>
      <dgm:t>
        <a:bodyPr/>
        <a:lstStyle/>
        <a:p>
          <a:endParaRPr lang="pt-PT"/>
        </a:p>
      </dgm:t>
    </dgm:pt>
    <dgm:pt modelId="{DAFCAFA0-6FB9-4515-B213-D09545CDE7AC}" type="sibTrans" cxnId="{7C836E4F-320F-4983-80DA-77EF6AAF788F}">
      <dgm:prSet/>
      <dgm:spPr/>
      <dgm:t>
        <a:bodyPr/>
        <a:lstStyle/>
        <a:p>
          <a:endParaRPr lang="pt-PT"/>
        </a:p>
      </dgm:t>
    </dgm:pt>
    <dgm:pt modelId="{66C17591-5396-40E4-BBA0-66395EDC545E}">
      <dgm:prSet custT="1"/>
      <dgm:spPr/>
      <dgm:t>
        <a:bodyPr/>
        <a:lstStyle/>
        <a:p>
          <a:r>
            <a:rPr lang="pt-PT" sz="2200" dirty="0">
              <a:solidFill>
                <a:schemeClr val="tx1"/>
              </a:solidFill>
            </a:rPr>
            <a:t>Consultas médicas frequentes.</a:t>
          </a:r>
        </a:p>
      </dgm:t>
    </dgm:pt>
    <dgm:pt modelId="{D3B7E705-D572-4635-A7B4-91D070E7207A}" type="parTrans" cxnId="{F025F6EC-BC91-4FD4-BD74-CBC372B3AFB4}">
      <dgm:prSet/>
      <dgm:spPr/>
      <dgm:t>
        <a:bodyPr/>
        <a:lstStyle/>
        <a:p>
          <a:endParaRPr lang="pt-PT"/>
        </a:p>
      </dgm:t>
    </dgm:pt>
    <dgm:pt modelId="{4879D655-96AB-4E5E-9F31-FB57403BB078}" type="sibTrans" cxnId="{F025F6EC-BC91-4FD4-BD74-CBC372B3AFB4}">
      <dgm:prSet/>
      <dgm:spPr/>
      <dgm:t>
        <a:bodyPr/>
        <a:lstStyle/>
        <a:p>
          <a:endParaRPr lang="pt-PT"/>
        </a:p>
      </dgm:t>
    </dgm:pt>
    <dgm:pt modelId="{ABE40F29-74BF-46AC-8154-EBE78E770BC3}">
      <dgm:prSet custT="1"/>
      <dgm:spPr/>
      <dgm:t>
        <a:bodyPr/>
        <a:lstStyle/>
        <a:p>
          <a:r>
            <a:rPr lang="pt-PT" sz="2200" dirty="0">
              <a:solidFill>
                <a:schemeClr val="tx1"/>
              </a:solidFill>
            </a:rPr>
            <a:t>O </a:t>
          </a:r>
          <a:r>
            <a:rPr lang="pt-PT" sz="2200" b="1" u="sng" dirty="0">
              <a:solidFill>
                <a:schemeClr val="tx1"/>
              </a:solidFill>
            </a:rPr>
            <a:t>preservativo</a:t>
          </a:r>
          <a:r>
            <a:rPr lang="pt-PT" sz="2200" dirty="0">
              <a:solidFill>
                <a:schemeClr val="tx1"/>
              </a:solidFill>
            </a:rPr>
            <a:t> é o </a:t>
          </a:r>
          <a:r>
            <a:rPr lang="pt-PT" sz="2200" b="1" dirty="0">
              <a:solidFill>
                <a:schemeClr val="tx1"/>
              </a:solidFill>
            </a:rPr>
            <a:t>único método </a:t>
          </a:r>
          <a:r>
            <a:rPr lang="pt-PT" sz="2200" dirty="0">
              <a:solidFill>
                <a:schemeClr val="tx1"/>
              </a:solidFill>
            </a:rPr>
            <a:t>capaz de prevenir estas infeções.</a:t>
          </a:r>
        </a:p>
      </dgm:t>
    </dgm:pt>
    <dgm:pt modelId="{282F962D-F12C-4800-A71B-59730AE280D8}" type="parTrans" cxnId="{B0375528-FA81-46D2-AE11-490CC0361E33}">
      <dgm:prSet/>
      <dgm:spPr/>
      <dgm:t>
        <a:bodyPr/>
        <a:lstStyle/>
        <a:p>
          <a:endParaRPr lang="pt-PT"/>
        </a:p>
      </dgm:t>
    </dgm:pt>
    <dgm:pt modelId="{D5EF09F6-A8ED-431D-9997-5183C38E555B}" type="sibTrans" cxnId="{B0375528-FA81-46D2-AE11-490CC0361E33}">
      <dgm:prSet/>
      <dgm:spPr/>
      <dgm:t>
        <a:bodyPr/>
        <a:lstStyle/>
        <a:p>
          <a:endParaRPr lang="pt-PT"/>
        </a:p>
      </dgm:t>
    </dgm:pt>
    <dgm:pt modelId="{5E889300-5B5C-4C9C-B40E-E3C52C35C60E}" type="pres">
      <dgm:prSet presAssocID="{A50651EA-21D0-4E7E-A67C-97B012119B09}" presName="Name0" presStyleCnt="0">
        <dgm:presLayoutVars>
          <dgm:dir/>
          <dgm:animLvl val="lvl"/>
          <dgm:resizeHandles val="exact"/>
        </dgm:presLayoutVars>
      </dgm:prSet>
      <dgm:spPr/>
    </dgm:pt>
    <dgm:pt modelId="{07EC46DB-9F06-4D98-A13A-AB17E710606B}" type="pres">
      <dgm:prSet presAssocID="{9D2E7FAE-BCB1-46F6-9480-F21A4F98ECA1}" presName="linNode" presStyleCnt="0"/>
      <dgm:spPr/>
    </dgm:pt>
    <dgm:pt modelId="{E265DD3B-C4DC-4F1F-BA93-5515D2C2D3CB}" type="pres">
      <dgm:prSet presAssocID="{9D2E7FAE-BCB1-46F6-9480-F21A4F98ECA1}" presName="parentText" presStyleLbl="node1" presStyleIdx="0" presStyleCnt="1" custLinFactNeighborX="-13706" custLinFactNeighborY="-19490">
        <dgm:presLayoutVars>
          <dgm:chMax val="1"/>
          <dgm:bulletEnabled val="1"/>
        </dgm:presLayoutVars>
      </dgm:prSet>
      <dgm:spPr/>
    </dgm:pt>
    <dgm:pt modelId="{69D080BD-83C4-484A-958E-204F94BF078C}" type="pres">
      <dgm:prSet presAssocID="{9D2E7FAE-BCB1-46F6-9480-F21A4F98ECA1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E3304B24-439C-4701-8612-883F809A56E2}" type="presOf" srcId="{A50651EA-21D0-4E7E-A67C-97B012119B09}" destId="{5E889300-5B5C-4C9C-B40E-E3C52C35C60E}" srcOrd="0" destOrd="0" presId="urn:microsoft.com/office/officeart/2005/8/layout/vList5"/>
    <dgm:cxn modelId="{B0375528-FA81-46D2-AE11-490CC0361E33}" srcId="{9D2E7FAE-BCB1-46F6-9480-F21A4F98ECA1}" destId="{ABE40F29-74BF-46AC-8154-EBE78E770BC3}" srcOrd="2" destOrd="0" parTransId="{282F962D-F12C-4800-A71B-59730AE280D8}" sibTransId="{D5EF09F6-A8ED-431D-9997-5183C38E555B}"/>
    <dgm:cxn modelId="{84CB3D37-DCC7-4251-AC3C-F44FD53566D5}" type="presOf" srcId="{9D2E7FAE-BCB1-46F6-9480-F21A4F98ECA1}" destId="{E265DD3B-C4DC-4F1F-BA93-5515D2C2D3CB}" srcOrd="0" destOrd="0" presId="urn:microsoft.com/office/officeart/2005/8/layout/vList5"/>
    <dgm:cxn modelId="{7B640047-E90C-4192-853B-279D90845DB1}" type="presOf" srcId="{4DB6921C-0371-4876-8EFC-A7A22661AB48}" destId="{69D080BD-83C4-484A-958E-204F94BF078C}" srcOrd="0" destOrd="0" presId="urn:microsoft.com/office/officeart/2005/8/layout/vList5"/>
    <dgm:cxn modelId="{7C836E4F-320F-4983-80DA-77EF6AAF788F}" srcId="{9D2E7FAE-BCB1-46F6-9480-F21A4F98ECA1}" destId="{4DB6921C-0371-4876-8EFC-A7A22661AB48}" srcOrd="0" destOrd="0" parTransId="{DDCBC554-5EFB-4878-B2F2-BE0132C229AD}" sibTransId="{DAFCAFA0-6FB9-4515-B213-D09545CDE7AC}"/>
    <dgm:cxn modelId="{A236EF80-129F-420D-B7E4-67272E59F3D6}" type="presOf" srcId="{ABE40F29-74BF-46AC-8154-EBE78E770BC3}" destId="{69D080BD-83C4-484A-958E-204F94BF078C}" srcOrd="0" destOrd="2" presId="urn:microsoft.com/office/officeart/2005/8/layout/vList5"/>
    <dgm:cxn modelId="{F55593D9-6A3B-4ADE-BD76-C5ADF8B6ECFB}" srcId="{A50651EA-21D0-4E7E-A67C-97B012119B09}" destId="{9D2E7FAE-BCB1-46F6-9480-F21A4F98ECA1}" srcOrd="0" destOrd="0" parTransId="{C69ED05A-BEFF-4E49-A7A0-607DC34AA5AD}" sibTransId="{97DE7B64-75B1-48E2-8480-B0F123BD3A5C}"/>
    <dgm:cxn modelId="{194E22E5-9281-4EC4-A320-049EEE779546}" type="presOf" srcId="{66C17591-5396-40E4-BBA0-66395EDC545E}" destId="{69D080BD-83C4-484A-958E-204F94BF078C}" srcOrd="0" destOrd="1" presId="urn:microsoft.com/office/officeart/2005/8/layout/vList5"/>
    <dgm:cxn modelId="{F025F6EC-BC91-4FD4-BD74-CBC372B3AFB4}" srcId="{9D2E7FAE-BCB1-46F6-9480-F21A4F98ECA1}" destId="{66C17591-5396-40E4-BBA0-66395EDC545E}" srcOrd="1" destOrd="0" parTransId="{D3B7E705-D572-4635-A7B4-91D070E7207A}" sibTransId="{4879D655-96AB-4E5E-9F31-FB57403BB078}"/>
    <dgm:cxn modelId="{68A3090A-2A43-4B42-AAF8-A8644D1F8523}" type="presParOf" srcId="{5E889300-5B5C-4C9C-B40E-E3C52C35C60E}" destId="{07EC46DB-9F06-4D98-A13A-AB17E710606B}" srcOrd="0" destOrd="0" presId="urn:microsoft.com/office/officeart/2005/8/layout/vList5"/>
    <dgm:cxn modelId="{F5CE4926-69D7-4B4D-B7C8-A5063814E878}" type="presParOf" srcId="{07EC46DB-9F06-4D98-A13A-AB17E710606B}" destId="{E265DD3B-C4DC-4F1F-BA93-5515D2C2D3CB}" srcOrd="0" destOrd="0" presId="urn:microsoft.com/office/officeart/2005/8/layout/vList5"/>
    <dgm:cxn modelId="{CF9F6ED7-761C-4F91-89A3-BA2913C1CA8A}" type="presParOf" srcId="{07EC46DB-9F06-4D98-A13A-AB17E710606B}" destId="{69D080BD-83C4-484A-958E-204F94BF078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E40D2-64B4-4787-8D31-0C2AAFF696D5}">
      <dsp:nvSpPr>
        <dsp:cNvPr id="0" name=""/>
        <dsp:cNvSpPr/>
      </dsp:nvSpPr>
      <dsp:spPr>
        <a:xfrm>
          <a:off x="2478511" y="1283911"/>
          <a:ext cx="2991218" cy="299121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kern="1200" dirty="0"/>
            <a:t>CONTRACEÇÃO</a:t>
          </a:r>
        </a:p>
      </dsp:txBody>
      <dsp:txXfrm>
        <a:off x="2916565" y="1721965"/>
        <a:ext cx="2115110" cy="2115110"/>
      </dsp:txXfrm>
    </dsp:sp>
    <dsp:sp modelId="{66671596-851C-4707-961B-8A76AB3A5F0F}">
      <dsp:nvSpPr>
        <dsp:cNvPr id="0" name=""/>
        <dsp:cNvSpPr/>
      </dsp:nvSpPr>
      <dsp:spPr>
        <a:xfrm>
          <a:off x="2437195" y="103783"/>
          <a:ext cx="3251439" cy="1925252"/>
        </a:xfrm>
        <a:prstGeom prst="ellipse">
          <a:avLst/>
        </a:prstGeom>
        <a:solidFill>
          <a:schemeClr val="accent2">
            <a:alpha val="50000"/>
            <a:hueOff val="-3465164"/>
            <a:satOff val="3131"/>
            <a:lumOff val="3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/>
            <a:t>Prevenção e Rastreio do Cancro da Mama, Colo e Testículos</a:t>
          </a:r>
        </a:p>
      </dsp:txBody>
      <dsp:txXfrm>
        <a:off x="2913357" y="385730"/>
        <a:ext cx="2299115" cy="1361358"/>
      </dsp:txXfrm>
    </dsp:sp>
    <dsp:sp modelId="{715B21C9-D623-44A3-ABD1-08A397B6CA59}">
      <dsp:nvSpPr>
        <dsp:cNvPr id="0" name=""/>
        <dsp:cNvSpPr/>
      </dsp:nvSpPr>
      <dsp:spPr>
        <a:xfrm>
          <a:off x="4824530" y="1224140"/>
          <a:ext cx="2792496" cy="2010307"/>
        </a:xfrm>
        <a:prstGeom prst="ellipse">
          <a:avLst/>
        </a:prstGeom>
        <a:solidFill>
          <a:schemeClr val="accent2">
            <a:alpha val="50000"/>
            <a:hueOff val="-6930327"/>
            <a:satOff val="6263"/>
            <a:lumOff val="7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/>
            <a:t>Educação para a Sexualidade</a:t>
          </a:r>
        </a:p>
      </dsp:txBody>
      <dsp:txXfrm>
        <a:off x="5233482" y="1518543"/>
        <a:ext cx="1974592" cy="1421501"/>
      </dsp:txXfrm>
    </dsp:sp>
    <dsp:sp modelId="{C1344075-3BE7-4741-8806-9C429B559964}">
      <dsp:nvSpPr>
        <dsp:cNvPr id="0" name=""/>
        <dsp:cNvSpPr/>
      </dsp:nvSpPr>
      <dsp:spPr>
        <a:xfrm>
          <a:off x="3927326" y="2880316"/>
          <a:ext cx="2769419" cy="1816327"/>
        </a:xfrm>
        <a:prstGeom prst="ellipse">
          <a:avLst/>
        </a:prstGeom>
        <a:solidFill>
          <a:schemeClr val="accent2">
            <a:alpha val="50000"/>
            <a:hueOff val="-10395492"/>
            <a:satOff val="9394"/>
            <a:lumOff val="10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/>
            <a:t>Cuidados Pré-concecionais: Risco genético e infecioso</a:t>
          </a:r>
        </a:p>
      </dsp:txBody>
      <dsp:txXfrm>
        <a:off x="4332898" y="3146311"/>
        <a:ext cx="1958275" cy="1284337"/>
      </dsp:txXfrm>
    </dsp:sp>
    <dsp:sp modelId="{2B0A38E1-B7B6-435C-9071-3E46FE7DFB92}">
      <dsp:nvSpPr>
        <dsp:cNvPr id="0" name=""/>
        <dsp:cNvSpPr/>
      </dsp:nvSpPr>
      <dsp:spPr>
        <a:xfrm>
          <a:off x="1335022" y="2880318"/>
          <a:ext cx="2769434" cy="1951141"/>
        </a:xfrm>
        <a:prstGeom prst="ellipse">
          <a:avLst/>
        </a:prstGeom>
        <a:solidFill>
          <a:schemeClr val="accent2">
            <a:alpha val="50000"/>
            <a:hueOff val="-13860655"/>
            <a:satOff val="12526"/>
            <a:lumOff val="14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/>
            <a:t>Infertilidade</a:t>
          </a:r>
        </a:p>
      </dsp:txBody>
      <dsp:txXfrm>
        <a:off x="1740596" y="3166056"/>
        <a:ext cx="1958286" cy="1379665"/>
      </dsp:txXfrm>
    </dsp:sp>
    <dsp:sp modelId="{293D209C-D671-49AC-A9E2-73C6AD8F78C1}">
      <dsp:nvSpPr>
        <dsp:cNvPr id="0" name=""/>
        <dsp:cNvSpPr/>
      </dsp:nvSpPr>
      <dsp:spPr>
        <a:xfrm>
          <a:off x="681174" y="1224149"/>
          <a:ext cx="2415169" cy="1911642"/>
        </a:xfrm>
        <a:prstGeom prst="ellipse">
          <a:avLst/>
        </a:prstGeom>
        <a:solidFill>
          <a:schemeClr val="accent2">
            <a:alpha val="50000"/>
            <a:hueOff val="-17325818"/>
            <a:satOff val="15657"/>
            <a:lumOff val="17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/>
            <a:t>Prevenção das IST</a:t>
          </a:r>
        </a:p>
      </dsp:txBody>
      <dsp:txXfrm>
        <a:off x="1034867" y="1504102"/>
        <a:ext cx="1707783" cy="13517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E025C-266E-964E-B396-897827A45017}">
      <dsp:nvSpPr>
        <dsp:cNvPr id="0" name=""/>
        <dsp:cNvSpPr/>
      </dsp:nvSpPr>
      <dsp:spPr>
        <a:xfrm>
          <a:off x="-4579392" y="-702136"/>
          <a:ext cx="5455064" cy="5455064"/>
        </a:xfrm>
        <a:prstGeom prst="blockArc">
          <a:avLst>
            <a:gd name="adj1" fmla="val 18900000"/>
            <a:gd name="adj2" fmla="val 2700000"/>
            <a:gd name="adj3" fmla="val 396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6293BF-78E2-BD4E-B06A-F59F3F8A1311}">
      <dsp:nvSpPr>
        <dsp:cNvPr id="0" name=""/>
        <dsp:cNvSpPr/>
      </dsp:nvSpPr>
      <dsp:spPr>
        <a:xfrm>
          <a:off x="458662" y="311424"/>
          <a:ext cx="6516903" cy="6231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644" tIns="60960" rIns="60960" bIns="6096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b="0" i="0" kern="1200" baseline="0" dirty="0">
              <a:solidFill>
                <a:schemeClr val="tx1"/>
              </a:solidFill>
            </a:rPr>
            <a:t>Vida sexual satisfatória e segura</a:t>
          </a:r>
          <a:endParaRPr lang="pt-PT" sz="2400" kern="1200" dirty="0">
            <a:solidFill>
              <a:schemeClr val="tx1"/>
            </a:solidFill>
          </a:endParaRPr>
        </a:p>
      </dsp:txBody>
      <dsp:txXfrm>
        <a:off x="458662" y="311424"/>
        <a:ext cx="6516903" cy="623173"/>
      </dsp:txXfrm>
    </dsp:sp>
    <dsp:sp modelId="{C407EA2B-742D-F44F-A57E-223660EA2B2D}">
      <dsp:nvSpPr>
        <dsp:cNvPr id="0" name=""/>
        <dsp:cNvSpPr/>
      </dsp:nvSpPr>
      <dsp:spPr>
        <a:xfrm>
          <a:off x="69178" y="233528"/>
          <a:ext cx="778967" cy="7789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E30C1-623A-FB44-8326-C89B43AC51CB}">
      <dsp:nvSpPr>
        <dsp:cNvPr id="0" name=""/>
        <dsp:cNvSpPr/>
      </dsp:nvSpPr>
      <dsp:spPr>
        <a:xfrm>
          <a:off x="815942" y="1246347"/>
          <a:ext cx="6159623" cy="623173"/>
        </a:xfrm>
        <a:prstGeom prst="rect">
          <a:avLst/>
        </a:prstGeom>
        <a:solidFill>
          <a:schemeClr val="accent3">
            <a:hueOff val="3000641"/>
            <a:satOff val="271"/>
            <a:lumOff val="-28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644" tIns="60960" rIns="60960" bIns="6096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b="0" i="0" kern="1200" baseline="0" dirty="0">
              <a:solidFill>
                <a:schemeClr val="tx1"/>
              </a:solidFill>
            </a:rPr>
            <a:t>Capacidade de reprodução</a:t>
          </a:r>
          <a:endParaRPr lang="pt-PT" sz="2400" kern="1200" dirty="0">
            <a:solidFill>
              <a:schemeClr val="tx1"/>
            </a:solidFill>
          </a:endParaRPr>
        </a:p>
      </dsp:txBody>
      <dsp:txXfrm>
        <a:off x="815942" y="1246347"/>
        <a:ext cx="6159623" cy="623173"/>
      </dsp:txXfrm>
    </dsp:sp>
    <dsp:sp modelId="{70AE90F8-5D0C-6F4A-A6C3-8C7FAE2B3FAB}">
      <dsp:nvSpPr>
        <dsp:cNvPr id="0" name=""/>
        <dsp:cNvSpPr/>
      </dsp:nvSpPr>
      <dsp:spPr>
        <a:xfrm>
          <a:off x="426458" y="1168450"/>
          <a:ext cx="778967" cy="7789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000641"/>
              <a:satOff val="271"/>
              <a:lumOff val="-28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CA19D1-15A1-5E4B-8B87-695EDDAC627F}">
      <dsp:nvSpPr>
        <dsp:cNvPr id="0" name=""/>
        <dsp:cNvSpPr/>
      </dsp:nvSpPr>
      <dsp:spPr>
        <a:xfrm>
          <a:off x="815942" y="2181270"/>
          <a:ext cx="6159623" cy="623173"/>
        </a:xfrm>
        <a:prstGeom prst="rect">
          <a:avLst/>
        </a:prstGeom>
        <a:solidFill>
          <a:schemeClr val="accent3">
            <a:hueOff val="6001281"/>
            <a:satOff val="542"/>
            <a:lumOff val="-57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644" tIns="60960" rIns="60960" bIns="6096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b="0" i="0" kern="1200" baseline="0" dirty="0">
              <a:solidFill>
                <a:schemeClr val="tx1"/>
              </a:solidFill>
            </a:rPr>
            <a:t>Liberdade e decisão</a:t>
          </a:r>
          <a:endParaRPr lang="pt-PT" sz="2400" kern="1200" dirty="0">
            <a:solidFill>
              <a:schemeClr val="tx1"/>
            </a:solidFill>
          </a:endParaRPr>
        </a:p>
      </dsp:txBody>
      <dsp:txXfrm>
        <a:off x="815942" y="2181270"/>
        <a:ext cx="6159623" cy="623173"/>
      </dsp:txXfrm>
    </dsp:sp>
    <dsp:sp modelId="{CA80DCDF-904C-BA45-8816-ED16D114DA1C}">
      <dsp:nvSpPr>
        <dsp:cNvPr id="0" name=""/>
        <dsp:cNvSpPr/>
      </dsp:nvSpPr>
      <dsp:spPr>
        <a:xfrm>
          <a:off x="426458" y="2103373"/>
          <a:ext cx="778967" cy="7789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001281"/>
              <a:satOff val="542"/>
              <a:lumOff val="-57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A5E47F-139F-7644-B418-33C4E73C13A8}">
      <dsp:nvSpPr>
        <dsp:cNvPr id="0" name=""/>
        <dsp:cNvSpPr/>
      </dsp:nvSpPr>
      <dsp:spPr>
        <a:xfrm>
          <a:off x="458662" y="3116193"/>
          <a:ext cx="6516903" cy="623173"/>
        </a:xfrm>
        <a:prstGeom prst="rect">
          <a:avLst/>
        </a:prstGeom>
        <a:solidFill>
          <a:schemeClr val="accent3">
            <a:hueOff val="9001922"/>
            <a:satOff val="813"/>
            <a:lumOff val="-86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644" tIns="60960" rIns="60960" bIns="6096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b="0" i="0" kern="1200" baseline="0" dirty="0">
              <a:solidFill>
                <a:schemeClr val="tx1"/>
              </a:solidFill>
            </a:rPr>
            <a:t>Acesso à informação</a:t>
          </a:r>
          <a:endParaRPr lang="pt-PT" sz="2400" kern="1200" dirty="0">
            <a:solidFill>
              <a:schemeClr val="tx1"/>
            </a:solidFill>
          </a:endParaRPr>
        </a:p>
      </dsp:txBody>
      <dsp:txXfrm>
        <a:off x="458662" y="3116193"/>
        <a:ext cx="6516903" cy="623173"/>
      </dsp:txXfrm>
    </dsp:sp>
    <dsp:sp modelId="{0D266776-0F02-7142-B5EC-25CCF79A3C16}">
      <dsp:nvSpPr>
        <dsp:cNvPr id="0" name=""/>
        <dsp:cNvSpPr/>
      </dsp:nvSpPr>
      <dsp:spPr>
        <a:xfrm>
          <a:off x="69178" y="3038296"/>
          <a:ext cx="778967" cy="7789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9001922"/>
              <a:satOff val="813"/>
              <a:lumOff val="-86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DB207-F185-4B3F-AF55-32520A722C8C}">
      <dsp:nvSpPr>
        <dsp:cNvPr id="0" name=""/>
        <dsp:cNvSpPr/>
      </dsp:nvSpPr>
      <dsp:spPr>
        <a:xfrm>
          <a:off x="2826" y="1138134"/>
          <a:ext cx="2836299" cy="283629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6091" tIns="27940" rIns="156091" bIns="2794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>
              <a:latin typeface="+mn-lt"/>
            </a:rPr>
            <a:t>Iniciar a vida sexual sem desejar engravidar</a:t>
          </a:r>
        </a:p>
      </dsp:txBody>
      <dsp:txXfrm>
        <a:off x="418192" y="1553500"/>
        <a:ext cx="2005567" cy="2005567"/>
      </dsp:txXfrm>
    </dsp:sp>
    <dsp:sp modelId="{DFB8F15F-3D6C-487B-BC3C-C34F62049671}">
      <dsp:nvSpPr>
        <dsp:cNvPr id="0" name=""/>
        <dsp:cNvSpPr/>
      </dsp:nvSpPr>
      <dsp:spPr>
        <a:xfrm>
          <a:off x="2271866" y="1138134"/>
          <a:ext cx="2836299" cy="2836299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6091" tIns="27940" rIns="156091" bIns="2794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>
              <a:latin typeface="+mn-lt"/>
            </a:rPr>
            <a:t>Se já foi iniciada e não houve nenhuma consulta prévia</a:t>
          </a:r>
        </a:p>
      </dsp:txBody>
      <dsp:txXfrm>
        <a:off x="2687232" y="1553500"/>
        <a:ext cx="2005567" cy="2005567"/>
      </dsp:txXfrm>
    </dsp:sp>
    <dsp:sp modelId="{30151D7F-8FC3-4A91-955E-9053BB0FC058}">
      <dsp:nvSpPr>
        <dsp:cNvPr id="0" name=""/>
        <dsp:cNvSpPr/>
      </dsp:nvSpPr>
      <dsp:spPr>
        <a:xfrm>
          <a:off x="4540906" y="1138134"/>
          <a:ext cx="2836299" cy="283629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6091" tIns="27940" rIns="156091" bIns="2794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>
              <a:latin typeface="+mn-lt"/>
            </a:rPr>
            <a:t>Para rastreio dos cancros do colo do útero e da mama</a:t>
          </a:r>
        </a:p>
      </dsp:txBody>
      <dsp:txXfrm>
        <a:off x="4956272" y="1553500"/>
        <a:ext cx="2005567" cy="2005567"/>
      </dsp:txXfrm>
    </dsp:sp>
    <dsp:sp modelId="{922F52CF-E1F7-4BB1-940B-773E1C74E7F4}">
      <dsp:nvSpPr>
        <dsp:cNvPr id="0" name=""/>
        <dsp:cNvSpPr/>
      </dsp:nvSpPr>
      <dsp:spPr>
        <a:xfrm>
          <a:off x="6809945" y="1138134"/>
          <a:ext cx="2836299" cy="2836299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6091" tIns="27940" rIns="156091" bIns="2794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>
              <a:latin typeface="+mn-lt"/>
            </a:rPr>
            <a:t>Se surgirem alterações do funcionamento </a:t>
          </a:r>
          <a:r>
            <a:rPr lang="pt-PT" sz="2200" kern="1200" dirty="0" err="1">
              <a:latin typeface="+mn-lt"/>
            </a:rPr>
            <a:t>genito</a:t>
          </a:r>
          <a:r>
            <a:rPr lang="pt-PT" sz="2200" kern="1200" dirty="0">
              <a:latin typeface="+mn-lt"/>
            </a:rPr>
            <a:t>-urinário</a:t>
          </a:r>
        </a:p>
      </dsp:txBody>
      <dsp:txXfrm>
        <a:off x="7225311" y="1553500"/>
        <a:ext cx="2005567" cy="20055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DB207-F185-4B3F-AF55-32520A722C8C}">
      <dsp:nvSpPr>
        <dsp:cNvPr id="0" name=""/>
        <dsp:cNvSpPr/>
      </dsp:nvSpPr>
      <dsp:spPr>
        <a:xfrm>
          <a:off x="2826" y="1138134"/>
          <a:ext cx="2836299" cy="283629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6091" tIns="27940" rIns="156091" bIns="2794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>
              <a:latin typeface="+mn-lt"/>
            </a:rPr>
            <a:t>Se desejarem engravidar, antes de interromper a contraceção</a:t>
          </a:r>
        </a:p>
      </dsp:txBody>
      <dsp:txXfrm>
        <a:off x="418192" y="1553500"/>
        <a:ext cx="2005567" cy="2005567"/>
      </dsp:txXfrm>
    </dsp:sp>
    <dsp:sp modelId="{DFB8F15F-3D6C-487B-BC3C-C34F62049671}">
      <dsp:nvSpPr>
        <dsp:cNvPr id="0" name=""/>
        <dsp:cNvSpPr/>
      </dsp:nvSpPr>
      <dsp:spPr>
        <a:xfrm>
          <a:off x="2271866" y="1138134"/>
          <a:ext cx="2836299" cy="2836299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6091" tIns="27940" rIns="156091" bIns="2794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>
              <a:latin typeface="+mn-lt"/>
            </a:rPr>
            <a:t>Vigilância do método contracetivo utilizado</a:t>
          </a:r>
        </a:p>
      </dsp:txBody>
      <dsp:txXfrm>
        <a:off x="2687232" y="1553500"/>
        <a:ext cx="2005567" cy="2005567"/>
      </dsp:txXfrm>
    </dsp:sp>
    <dsp:sp modelId="{30151D7F-8FC3-4A91-955E-9053BB0FC058}">
      <dsp:nvSpPr>
        <dsp:cNvPr id="0" name=""/>
        <dsp:cNvSpPr/>
      </dsp:nvSpPr>
      <dsp:spPr>
        <a:xfrm>
          <a:off x="4540906" y="1138134"/>
          <a:ext cx="2836299" cy="283629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6091" tIns="27940" rIns="156091" bIns="2794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>
              <a:latin typeface="+mn-lt"/>
            </a:rPr>
            <a:t>Se suspeitam ter contraído uma IST</a:t>
          </a:r>
        </a:p>
      </dsp:txBody>
      <dsp:txXfrm>
        <a:off x="4956272" y="1553500"/>
        <a:ext cx="2005567" cy="2005567"/>
      </dsp:txXfrm>
    </dsp:sp>
    <dsp:sp modelId="{922F52CF-E1F7-4BB1-940B-773E1C74E7F4}">
      <dsp:nvSpPr>
        <dsp:cNvPr id="0" name=""/>
        <dsp:cNvSpPr/>
      </dsp:nvSpPr>
      <dsp:spPr>
        <a:xfrm>
          <a:off x="6809945" y="1138134"/>
          <a:ext cx="2836299" cy="2836299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6091" tIns="27940" rIns="156091" bIns="2794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>
              <a:latin typeface="+mn-lt"/>
            </a:rPr>
            <a:t>Depois de uma gravidez</a:t>
          </a:r>
        </a:p>
      </dsp:txBody>
      <dsp:txXfrm>
        <a:off x="7225311" y="1553500"/>
        <a:ext cx="2005567" cy="20055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E40D2-64B4-4787-8D31-0C2AAFF696D5}">
      <dsp:nvSpPr>
        <dsp:cNvPr id="0" name=""/>
        <dsp:cNvSpPr/>
      </dsp:nvSpPr>
      <dsp:spPr>
        <a:xfrm>
          <a:off x="2478511" y="1283911"/>
          <a:ext cx="2991218" cy="299121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kern="1200" dirty="0"/>
            <a:t>CONTRACEÇÃO</a:t>
          </a:r>
        </a:p>
      </dsp:txBody>
      <dsp:txXfrm>
        <a:off x="2916565" y="1721965"/>
        <a:ext cx="2115110" cy="2115110"/>
      </dsp:txXfrm>
    </dsp:sp>
    <dsp:sp modelId="{66671596-851C-4707-961B-8A76AB3A5F0F}">
      <dsp:nvSpPr>
        <dsp:cNvPr id="0" name=""/>
        <dsp:cNvSpPr/>
      </dsp:nvSpPr>
      <dsp:spPr>
        <a:xfrm>
          <a:off x="2437195" y="103783"/>
          <a:ext cx="3251439" cy="1925252"/>
        </a:xfrm>
        <a:prstGeom prst="ellipse">
          <a:avLst/>
        </a:prstGeom>
        <a:solidFill>
          <a:schemeClr val="bg1">
            <a:lumMod val="85000"/>
            <a:alpha val="28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/>
            <a:t>Prevenção e Rastreio do Cancro da Mama, Colo e Testículos</a:t>
          </a:r>
        </a:p>
      </dsp:txBody>
      <dsp:txXfrm>
        <a:off x="2913357" y="385730"/>
        <a:ext cx="2299115" cy="1361358"/>
      </dsp:txXfrm>
    </dsp:sp>
    <dsp:sp modelId="{715B21C9-D623-44A3-ABD1-08A397B6CA59}">
      <dsp:nvSpPr>
        <dsp:cNvPr id="0" name=""/>
        <dsp:cNvSpPr/>
      </dsp:nvSpPr>
      <dsp:spPr>
        <a:xfrm>
          <a:off x="4824530" y="1224140"/>
          <a:ext cx="2792496" cy="2010307"/>
        </a:xfrm>
        <a:prstGeom prst="ellipse">
          <a:avLst/>
        </a:prstGeom>
        <a:solidFill>
          <a:schemeClr val="bg1">
            <a:lumMod val="85000"/>
            <a:alpha val="28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/>
            <a:t>Educação para a Sexualidade</a:t>
          </a:r>
        </a:p>
      </dsp:txBody>
      <dsp:txXfrm>
        <a:off x="5233482" y="1518543"/>
        <a:ext cx="1974592" cy="1421501"/>
      </dsp:txXfrm>
    </dsp:sp>
    <dsp:sp modelId="{C1344075-3BE7-4741-8806-9C429B559964}">
      <dsp:nvSpPr>
        <dsp:cNvPr id="0" name=""/>
        <dsp:cNvSpPr/>
      </dsp:nvSpPr>
      <dsp:spPr>
        <a:xfrm>
          <a:off x="3927326" y="2880316"/>
          <a:ext cx="2769419" cy="1816327"/>
        </a:xfrm>
        <a:prstGeom prst="ellipse">
          <a:avLst/>
        </a:prstGeom>
        <a:solidFill>
          <a:schemeClr val="bg1">
            <a:lumMod val="85000"/>
            <a:alpha val="28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/>
            <a:t>Cuidados Pré-concecionais: Risco genético e infecioso</a:t>
          </a:r>
        </a:p>
      </dsp:txBody>
      <dsp:txXfrm>
        <a:off x="4332898" y="3146311"/>
        <a:ext cx="1958275" cy="1284337"/>
      </dsp:txXfrm>
    </dsp:sp>
    <dsp:sp modelId="{2B0A38E1-B7B6-435C-9071-3E46FE7DFB92}">
      <dsp:nvSpPr>
        <dsp:cNvPr id="0" name=""/>
        <dsp:cNvSpPr/>
      </dsp:nvSpPr>
      <dsp:spPr>
        <a:xfrm>
          <a:off x="1335022" y="2880318"/>
          <a:ext cx="2769434" cy="1951141"/>
        </a:xfrm>
        <a:prstGeom prst="ellipse">
          <a:avLst/>
        </a:prstGeom>
        <a:solidFill>
          <a:schemeClr val="bg1">
            <a:lumMod val="85000"/>
            <a:alpha val="28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/>
            <a:t>Infertilidade</a:t>
          </a:r>
        </a:p>
      </dsp:txBody>
      <dsp:txXfrm>
        <a:off x="1740596" y="3166056"/>
        <a:ext cx="1958286" cy="1379665"/>
      </dsp:txXfrm>
    </dsp:sp>
    <dsp:sp modelId="{293D209C-D671-49AC-A9E2-73C6AD8F78C1}">
      <dsp:nvSpPr>
        <dsp:cNvPr id="0" name=""/>
        <dsp:cNvSpPr/>
      </dsp:nvSpPr>
      <dsp:spPr>
        <a:xfrm>
          <a:off x="681174" y="1224149"/>
          <a:ext cx="2415169" cy="1911642"/>
        </a:xfrm>
        <a:prstGeom prst="ellipse">
          <a:avLst/>
        </a:prstGeom>
        <a:solidFill>
          <a:schemeClr val="bg1">
            <a:lumMod val="85000"/>
            <a:alpha val="28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/>
            <a:t>Prevenção das IST</a:t>
          </a:r>
        </a:p>
      </dsp:txBody>
      <dsp:txXfrm>
        <a:off x="1034867" y="1504102"/>
        <a:ext cx="1707783" cy="13517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E40D2-64B4-4787-8D31-0C2AAFF696D5}">
      <dsp:nvSpPr>
        <dsp:cNvPr id="0" name=""/>
        <dsp:cNvSpPr/>
      </dsp:nvSpPr>
      <dsp:spPr>
        <a:xfrm>
          <a:off x="2478511" y="1283911"/>
          <a:ext cx="2991218" cy="2991218"/>
        </a:xfrm>
        <a:prstGeom prst="ellipse">
          <a:avLst/>
        </a:prstGeom>
        <a:solidFill>
          <a:schemeClr val="bg1">
            <a:lumMod val="85000"/>
            <a:alpha val="28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kern="1200" dirty="0"/>
            <a:t>CONTRACEÇÃO</a:t>
          </a:r>
        </a:p>
      </dsp:txBody>
      <dsp:txXfrm>
        <a:off x="2916565" y="1721965"/>
        <a:ext cx="2115110" cy="2115110"/>
      </dsp:txXfrm>
    </dsp:sp>
    <dsp:sp modelId="{66671596-851C-4707-961B-8A76AB3A5F0F}">
      <dsp:nvSpPr>
        <dsp:cNvPr id="0" name=""/>
        <dsp:cNvSpPr/>
      </dsp:nvSpPr>
      <dsp:spPr>
        <a:xfrm>
          <a:off x="2437195" y="103783"/>
          <a:ext cx="3251439" cy="1925252"/>
        </a:xfrm>
        <a:prstGeom prst="ellipse">
          <a:avLst/>
        </a:prstGeom>
        <a:solidFill>
          <a:schemeClr val="bg1">
            <a:lumMod val="85000"/>
            <a:alpha val="28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/>
            <a:t>Prevenção e Rastreio do Cancro da Mama, Colo e Testículos</a:t>
          </a:r>
        </a:p>
      </dsp:txBody>
      <dsp:txXfrm>
        <a:off x="2913357" y="385730"/>
        <a:ext cx="2299115" cy="1361358"/>
      </dsp:txXfrm>
    </dsp:sp>
    <dsp:sp modelId="{715B21C9-D623-44A3-ABD1-08A397B6CA59}">
      <dsp:nvSpPr>
        <dsp:cNvPr id="0" name=""/>
        <dsp:cNvSpPr/>
      </dsp:nvSpPr>
      <dsp:spPr>
        <a:xfrm>
          <a:off x="4824530" y="1224140"/>
          <a:ext cx="2792496" cy="2010307"/>
        </a:xfrm>
        <a:prstGeom prst="ellipse">
          <a:avLst/>
        </a:prstGeom>
        <a:solidFill>
          <a:schemeClr val="bg1">
            <a:lumMod val="85000"/>
            <a:alpha val="28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/>
            <a:t>Educação para a Sexualidade</a:t>
          </a:r>
        </a:p>
      </dsp:txBody>
      <dsp:txXfrm>
        <a:off x="5233482" y="1518543"/>
        <a:ext cx="1974592" cy="1421501"/>
      </dsp:txXfrm>
    </dsp:sp>
    <dsp:sp modelId="{C1344075-3BE7-4741-8806-9C429B559964}">
      <dsp:nvSpPr>
        <dsp:cNvPr id="0" name=""/>
        <dsp:cNvSpPr/>
      </dsp:nvSpPr>
      <dsp:spPr>
        <a:xfrm>
          <a:off x="3927326" y="2880316"/>
          <a:ext cx="2769419" cy="1816327"/>
        </a:xfrm>
        <a:prstGeom prst="ellipse">
          <a:avLst/>
        </a:prstGeom>
        <a:solidFill>
          <a:schemeClr val="bg1">
            <a:lumMod val="85000"/>
            <a:alpha val="28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/>
            <a:t>Cuidados Pré-concecionais: Risco genético e infecioso</a:t>
          </a:r>
        </a:p>
      </dsp:txBody>
      <dsp:txXfrm>
        <a:off x="4332898" y="3146311"/>
        <a:ext cx="1958275" cy="1284337"/>
      </dsp:txXfrm>
    </dsp:sp>
    <dsp:sp modelId="{2B0A38E1-B7B6-435C-9071-3E46FE7DFB92}">
      <dsp:nvSpPr>
        <dsp:cNvPr id="0" name=""/>
        <dsp:cNvSpPr/>
      </dsp:nvSpPr>
      <dsp:spPr>
        <a:xfrm>
          <a:off x="1335022" y="2880318"/>
          <a:ext cx="2769434" cy="1951141"/>
        </a:xfrm>
        <a:prstGeom prst="ellipse">
          <a:avLst/>
        </a:prstGeom>
        <a:solidFill>
          <a:schemeClr val="bg1">
            <a:lumMod val="85000"/>
            <a:alpha val="28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/>
            <a:t>Infertilidade</a:t>
          </a:r>
        </a:p>
      </dsp:txBody>
      <dsp:txXfrm>
        <a:off x="1740596" y="3166056"/>
        <a:ext cx="1958286" cy="1379665"/>
      </dsp:txXfrm>
    </dsp:sp>
    <dsp:sp modelId="{293D209C-D671-49AC-A9E2-73C6AD8F78C1}">
      <dsp:nvSpPr>
        <dsp:cNvPr id="0" name=""/>
        <dsp:cNvSpPr/>
      </dsp:nvSpPr>
      <dsp:spPr>
        <a:xfrm>
          <a:off x="681174" y="1224149"/>
          <a:ext cx="2415169" cy="1911642"/>
        </a:xfrm>
        <a:prstGeom prst="ellipse">
          <a:avLst/>
        </a:prstGeom>
        <a:solidFill>
          <a:schemeClr val="accent2">
            <a:alpha val="50000"/>
            <a:hueOff val="-17325818"/>
            <a:satOff val="15657"/>
            <a:lumOff val="17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/>
            <a:t>Prevenção das IST</a:t>
          </a:r>
        </a:p>
      </dsp:txBody>
      <dsp:txXfrm>
        <a:off x="1034867" y="1504102"/>
        <a:ext cx="1707783" cy="13517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4948D4-B433-4653-B034-CC69C78443CF}">
      <dsp:nvSpPr>
        <dsp:cNvPr id="0" name=""/>
        <dsp:cNvSpPr/>
      </dsp:nvSpPr>
      <dsp:spPr>
        <a:xfrm>
          <a:off x="0" y="0"/>
          <a:ext cx="8208912" cy="87536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>
              <a:solidFill>
                <a:schemeClr val="tx1"/>
              </a:solidFill>
            </a:rPr>
            <a:t>Sinais de Alerta</a:t>
          </a:r>
        </a:p>
      </dsp:txBody>
      <dsp:txXfrm>
        <a:off x="42732" y="42732"/>
        <a:ext cx="8123448" cy="789902"/>
      </dsp:txXfrm>
    </dsp:sp>
    <dsp:sp modelId="{A9C18BEF-4E37-419F-B856-FF404A5EA08C}">
      <dsp:nvSpPr>
        <dsp:cNvPr id="0" name=""/>
        <dsp:cNvSpPr/>
      </dsp:nvSpPr>
      <dsp:spPr>
        <a:xfrm>
          <a:off x="0" y="876859"/>
          <a:ext cx="8208912" cy="2438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633" tIns="27940" rIns="156464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PT" sz="2200" kern="1200" dirty="0">
              <a:solidFill>
                <a:schemeClr val="tx1"/>
              </a:solidFill>
              <a:latin typeface="+mn-lt"/>
            </a:rPr>
            <a:t>Corrimento anormal dos órgãos genitais, que pode ter mau cheiro.</a:t>
          </a:r>
          <a:endParaRPr lang="pt-PT" sz="2200" kern="1200" dirty="0">
            <a:solidFill>
              <a:schemeClr val="tx1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PT" sz="2200" kern="1200" dirty="0">
              <a:solidFill>
                <a:schemeClr val="tx1"/>
              </a:solidFill>
              <a:latin typeface="+mn-lt"/>
            </a:rPr>
            <a:t>Vermelhidão, bolhas e verrugas na região genital.</a:t>
          </a:r>
          <a:endParaRPr lang="pt-PT" sz="2200" kern="1200" dirty="0">
            <a:solidFill>
              <a:schemeClr val="tx1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PT" sz="2200" kern="1200" dirty="0">
              <a:solidFill>
                <a:schemeClr val="tx1"/>
              </a:solidFill>
              <a:latin typeface="+mn-lt"/>
            </a:rPr>
            <a:t>Dor ou sensação de queimadura ao urinar.</a:t>
          </a:r>
          <a:endParaRPr lang="pt-PT" sz="2200" kern="1200" dirty="0">
            <a:solidFill>
              <a:schemeClr val="tx1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PT" sz="2200" kern="1200" dirty="0">
              <a:solidFill>
                <a:schemeClr val="tx1"/>
              </a:solidFill>
              <a:latin typeface="+mn-lt"/>
            </a:rPr>
            <a:t>Dores abdominais.</a:t>
          </a:r>
          <a:endParaRPr lang="pt-PT" sz="2200" kern="1200" dirty="0">
            <a:solidFill>
              <a:schemeClr val="tx1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PT" sz="2200" kern="1200" dirty="0">
              <a:solidFill>
                <a:schemeClr val="tx1"/>
              </a:solidFill>
              <a:latin typeface="+mn-lt"/>
            </a:rPr>
            <a:t>Dor/ardor na relação sexual.</a:t>
          </a:r>
          <a:endParaRPr lang="pt-PT" sz="2200" kern="1200" dirty="0">
            <a:solidFill>
              <a:schemeClr val="tx1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PT" sz="2200" kern="1200" dirty="0">
              <a:solidFill>
                <a:schemeClr val="tx1"/>
              </a:solidFill>
              <a:latin typeface="+mn-lt"/>
            </a:rPr>
            <a:t>Febre.</a:t>
          </a:r>
          <a:endParaRPr lang="pt-PT" sz="2200" kern="1200" dirty="0">
            <a:solidFill>
              <a:schemeClr val="tx1"/>
            </a:solidFill>
          </a:endParaRPr>
        </a:p>
      </dsp:txBody>
      <dsp:txXfrm>
        <a:off x="0" y="876859"/>
        <a:ext cx="8208912" cy="2438460"/>
      </dsp:txXfrm>
    </dsp:sp>
    <dsp:sp modelId="{BB0FA11E-025F-4CAF-8D0F-4116616D6947}">
      <dsp:nvSpPr>
        <dsp:cNvPr id="0" name=""/>
        <dsp:cNvSpPr/>
      </dsp:nvSpPr>
      <dsp:spPr>
        <a:xfrm>
          <a:off x="0" y="3253695"/>
          <a:ext cx="8208912" cy="965513"/>
        </a:xfrm>
        <a:prstGeom prst="roundRect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900" kern="1200" dirty="0">
              <a:solidFill>
                <a:schemeClr val="tx1"/>
              </a:solidFill>
            </a:rPr>
            <a:t>Diagnóstico</a:t>
          </a:r>
        </a:p>
      </dsp:txBody>
      <dsp:txXfrm>
        <a:off x="47132" y="3300827"/>
        <a:ext cx="8114648" cy="871249"/>
      </dsp:txXfrm>
    </dsp:sp>
    <dsp:sp modelId="{FA6256F9-112B-4B9E-988A-1AB5D5992169}">
      <dsp:nvSpPr>
        <dsp:cNvPr id="0" name=""/>
        <dsp:cNvSpPr/>
      </dsp:nvSpPr>
      <dsp:spPr>
        <a:xfrm>
          <a:off x="0" y="4280832"/>
          <a:ext cx="8208912" cy="1090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633" tIns="27940" rIns="156464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PT" sz="2200" kern="1200" dirty="0">
              <a:solidFill>
                <a:schemeClr val="tx1"/>
              </a:solidFill>
            </a:rPr>
            <a:t>Colheita de sangue.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PT" sz="2200" kern="1200" dirty="0">
              <a:solidFill>
                <a:schemeClr val="tx1"/>
              </a:solidFill>
            </a:rPr>
            <a:t>Colheita de secreções dos órgãos genitais.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PT" sz="2200" kern="1200" dirty="0">
              <a:solidFill>
                <a:schemeClr val="tx1"/>
              </a:solidFill>
            </a:rPr>
            <a:t>Exame físico.</a:t>
          </a:r>
        </a:p>
      </dsp:txBody>
      <dsp:txXfrm>
        <a:off x="0" y="4280832"/>
        <a:ext cx="8208912" cy="10908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D080BD-83C4-484A-958E-204F94BF078C}">
      <dsp:nvSpPr>
        <dsp:cNvPr id="0" name=""/>
        <dsp:cNvSpPr/>
      </dsp:nvSpPr>
      <dsp:spPr>
        <a:xfrm rot="5400000">
          <a:off x="3956460" y="-594851"/>
          <a:ext cx="3251200" cy="5253703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200" kern="1200" dirty="0">
              <a:solidFill>
                <a:schemeClr val="tx1"/>
              </a:solidFill>
            </a:rPr>
            <a:t>Manter uma boa higiene corporal.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200" kern="1200" dirty="0">
              <a:solidFill>
                <a:schemeClr val="tx1"/>
              </a:solidFill>
            </a:rPr>
            <a:t>Consultas médicas frequentes.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200" kern="1200" dirty="0">
              <a:solidFill>
                <a:schemeClr val="tx1"/>
              </a:solidFill>
            </a:rPr>
            <a:t>O </a:t>
          </a:r>
          <a:r>
            <a:rPr lang="pt-PT" sz="2200" b="1" u="sng" kern="1200" dirty="0">
              <a:solidFill>
                <a:schemeClr val="tx1"/>
              </a:solidFill>
            </a:rPr>
            <a:t>preservativo</a:t>
          </a:r>
          <a:r>
            <a:rPr lang="pt-PT" sz="2200" kern="1200" dirty="0">
              <a:solidFill>
                <a:schemeClr val="tx1"/>
              </a:solidFill>
            </a:rPr>
            <a:t> é o </a:t>
          </a:r>
          <a:r>
            <a:rPr lang="pt-PT" sz="2200" b="1" kern="1200" dirty="0">
              <a:solidFill>
                <a:schemeClr val="tx1"/>
              </a:solidFill>
            </a:rPr>
            <a:t>único método </a:t>
          </a:r>
          <a:r>
            <a:rPr lang="pt-PT" sz="2200" kern="1200" dirty="0">
              <a:solidFill>
                <a:schemeClr val="tx1"/>
              </a:solidFill>
            </a:rPr>
            <a:t>capaz de prevenir estas infeções.</a:t>
          </a:r>
        </a:p>
      </dsp:txBody>
      <dsp:txXfrm rot="-5400000">
        <a:off x="2955209" y="565111"/>
        <a:ext cx="5094992" cy="2933778"/>
      </dsp:txXfrm>
    </dsp:sp>
    <dsp:sp modelId="{E265DD3B-C4DC-4F1F-BA93-5515D2C2D3CB}">
      <dsp:nvSpPr>
        <dsp:cNvPr id="0" name=""/>
        <dsp:cNvSpPr/>
      </dsp:nvSpPr>
      <dsp:spPr>
        <a:xfrm>
          <a:off x="0" y="0"/>
          <a:ext cx="2955208" cy="4064000"/>
        </a:xfrm>
        <a:prstGeom prst="roundRect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b="1" kern="1200" dirty="0">
              <a:solidFill>
                <a:schemeClr val="tx1"/>
              </a:solidFill>
            </a:rPr>
            <a:t>A PREVENÇÃO É A ÚNICA FORMA DE TRAVAR A DISSEMINAÇÃO</a:t>
          </a:r>
          <a:endParaRPr lang="pt-PT" sz="2200" kern="1200" dirty="0">
            <a:solidFill>
              <a:schemeClr val="tx1"/>
            </a:solidFill>
          </a:endParaRPr>
        </a:p>
      </dsp:txBody>
      <dsp:txXfrm>
        <a:off x="144261" y="144261"/>
        <a:ext cx="2666686" cy="3775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69226-4E2B-42EB-8474-BDF5C0806D32}" type="datetimeFigureOut">
              <a:rPr lang="pt-PT" smtClean="0"/>
              <a:t>14/10/2025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8779D-1BE6-4FE9-A07D-3A055F695F0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84817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7C310-DA65-4D27-A8A0-BECC9FE97CE4}" type="datetimeFigureOut">
              <a:rPr lang="pt-PT" smtClean="0"/>
              <a:pPr/>
              <a:t>14/10/2025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DCA10-CF41-4551-A370-E990AC832CED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8652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DCA10-CF41-4551-A370-E990AC832CED}" type="slidenum">
              <a:rPr lang="pt-PT" smtClean="0"/>
              <a:pPr/>
              <a:t>1</a:t>
            </a:fld>
            <a:endParaRPr lang="pt-P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DCA10-CF41-4551-A370-E990AC832CED}" type="slidenum">
              <a:rPr lang="pt-PT" smtClean="0"/>
              <a:pPr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83408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DCA10-CF41-4551-A370-E990AC832CED}" type="slidenum">
              <a:rPr lang="pt-PT" smtClean="0"/>
              <a:pPr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71649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Progestagéneo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um</a:t>
            </a:r>
            <a:r>
              <a:rPr lang="en-US" baseline="0" dirty="0"/>
              <a:t> </a:t>
            </a:r>
            <a:r>
              <a:rPr lang="en-US" dirty="0" err="1"/>
              <a:t>fármaco</a:t>
            </a:r>
            <a:r>
              <a:rPr lang="en-US" dirty="0"/>
              <a:t> </a:t>
            </a:r>
            <a:r>
              <a:rPr lang="en-US" dirty="0" err="1"/>
              <a:t>utiizado</a:t>
            </a:r>
            <a:r>
              <a:rPr lang="en-US" dirty="0"/>
              <a:t> com </a:t>
            </a:r>
            <a:r>
              <a:rPr lang="en-US" dirty="0" err="1"/>
              <a:t>efeito</a:t>
            </a:r>
            <a:r>
              <a:rPr lang="en-US" dirty="0"/>
              <a:t> </a:t>
            </a:r>
            <a:r>
              <a:rPr lang="en-US" dirty="0" err="1"/>
              <a:t>semelhante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Progesterona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DCA10-CF41-4551-A370-E990AC832CED}" type="slidenum">
              <a:rPr lang="pt-PT" smtClean="0"/>
              <a:pPr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7674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dirty="0"/>
              <a:t>De todos estes, os dispositivos de cobre são os mais eficazes, os que apresentam menores efeitos secundários e que apresentam maior durabilidade, tendo uma duração média de 10 anos.</a:t>
            </a:r>
            <a:endParaRPr lang="pt-PT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DCA10-CF41-4551-A370-E990AC832CED}" type="slidenum">
              <a:rPr lang="pt-PT" smtClean="0"/>
              <a:pPr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13922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Preservativo rompeu</a:t>
            </a:r>
          </a:p>
          <a:p>
            <a:r>
              <a:rPr lang="pt-PT" dirty="0"/>
              <a:t>Relação desprotegida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DCA10-CF41-4551-A370-E990AC832CED}" type="slidenum">
              <a:rPr lang="pt-PT" smtClean="0"/>
              <a:pPr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781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PT"/>
              <a:t>DISSEMINAÇÃO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4B03E5E-A967-4C19-8096-80D9647DADAC}" type="slidenum">
              <a:rPr lang="pt-PT">
                <a:latin typeface="Calibri" panose="020F0502020204030204" pitchFamily="34" charset="0"/>
              </a:rPr>
              <a:pPr eaLnBrk="1" hangingPunct="1"/>
              <a:t>17</a:t>
            </a:fld>
            <a:endParaRPr lang="pt-P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815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É melhor colocar as recomendações</a:t>
            </a:r>
            <a:r>
              <a:rPr lang="pt-PT" baseline="0" dirty="0"/>
              <a:t> que a prof Elisa deu no diapositivo</a:t>
            </a:r>
          </a:p>
          <a:p>
            <a:r>
              <a:rPr lang="pt-PT" baseline="0" dirty="0"/>
              <a:t>Higiene menstrual, etc….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DCA10-CF41-4551-A370-E990AC832CED}" type="slidenum">
              <a:rPr lang="pt-PT" smtClean="0"/>
              <a:pPr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54671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6"/>
          <p:cNvGrpSpPr/>
          <p:nvPr/>
        </p:nvGrpSpPr>
        <p:grpSpPr>
          <a:xfrm>
            <a:off x="0" y="3268345"/>
            <a:ext cx="9144000" cy="146304"/>
            <a:chOff x="0" y="3268345"/>
            <a:chExt cx="9144000" cy="14630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752600"/>
            <a:ext cx="7924800" cy="1470025"/>
          </a:xfrm>
          <a:prstGeom prst="rect">
            <a:avLst/>
          </a:prstGeom>
        </p:spPr>
        <p:txBody>
          <a:bodyPr anchor="b"/>
          <a:lstStyle>
            <a:lvl1pPr algn="ctr">
              <a:defRPr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C960-D4CA-412B-802C-916E951F551D}" type="datetimeFigureOut">
              <a:rPr lang="pt-PT" smtClean="0"/>
              <a:pPr/>
              <a:t>14/10/2025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E754-0778-41B7-84D6-3A06166AF2E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C960-D4CA-412B-802C-916E951F551D}" type="datetimeFigureOut">
              <a:rPr lang="pt-PT" smtClean="0"/>
              <a:pPr/>
              <a:t>14/10/2025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E754-0778-41B7-84D6-3A06166AF2E2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grpSp>
        <p:nvGrpSpPr>
          <p:cNvPr id="2" name="Group 7"/>
          <p:cNvGrpSpPr/>
          <p:nvPr/>
        </p:nvGrpSpPr>
        <p:grpSpPr>
          <a:xfrm flipH="1">
            <a:off x="0" y="1371600"/>
            <a:ext cx="9144000" cy="73152"/>
            <a:chOff x="0" y="3268345"/>
            <a:chExt cx="9144000" cy="146304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18288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722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39712" y="6356350"/>
            <a:ext cx="1868424" cy="365125"/>
          </a:xfrm>
        </p:spPr>
        <p:txBody>
          <a:bodyPr/>
          <a:lstStyle/>
          <a:p>
            <a:fld id="{6F26C960-D4CA-412B-802C-916E951F551D}" type="datetimeFigureOut">
              <a:rPr lang="pt-PT" smtClean="0"/>
              <a:pPr/>
              <a:t>14/10/2025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E754-0778-41B7-84D6-3A06166AF2E2}" type="slidenum">
              <a:rPr lang="pt-PT" smtClean="0"/>
              <a:pPr/>
              <a:t>‹nº›</a:t>
            </a:fld>
            <a:endParaRPr lang="pt-PT"/>
          </a:p>
        </p:txBody>
      </p:sp>
      <p:grpSp>
        <p:nvGrpSpPr>
          <p:cNvPr id="7" name="Group 6"/>
          <p:cNvGrpSpPr/>
          <p:nvPr/>
        </p:nvGrpSpPr>
        <p:grpSpPr>
          <a:xfrm rot="5400000" flipH="1">
            <a:off x="3332988" y="3384804"/>
            <a:ext cx="6867144" cy="73152"/>
            <a:chOff x="0" y="3268345"/>
            <a:chExt cx="9144000" cy="146304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9616"/>
            <a:ext cx="8229600" cy="4626547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C960-D4CA-412B-802C-916E951F551D}" type="datetimeFigureOut">
              <a:rPr lang="pt-PT" smtClean="0"/>
              <a:pPr/>
              <a:t>14/10/2025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E754-0778-41B7-84D6-3A06166AF2E2}" type="slidenum">
              <a:rPr lang="pt-PT" smtClean="0"/>
              <a:pPr/>
              <a:t>‹nº›</a:t>
            </a:fld>
            <a:endParaRPr lang="pt-PT"/>
          </a:p>
        </p:txBody>
      </p:sp>
      <p:grpSp>
        <p:nvGrpSpPr>
          <p:cNvPr id="2" name="Group 13"/>
          <p:cNvGrpSpPr/>
          <p:nvPr/>
        </p:nvGrpSpPr>
        <p:grpSpPr>
          <a:xfrm>
            <a:off x="0" y="1371600"/>
            <a:ext cx="9144000" cy="73152"/>
            <a:chOff x="0" y="3268345"/>
            <a:chExt cx="9144000" cy="146304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4406900"/>
            <a:ext cx="78272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2667000"/>
            <a:ext cx="78272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C960-D4CA-412B-802C-916E951F551D}" type="datetimeFigureOut">
              <a:rPr lang="pt-PT" smtClean="0"/>
              <a:pPr/>
              <a:t>14/10/2025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E754-0778-41B7-84D6-3A06166AF2E2}" type="slidenum">
              <a:rPr lang="pt-PT" smtClean="0"/>
              <a:pPr/>
              <a:t>‹nº›</a:t>
            </a:fld>
            <a:endParaRPr lang="pt-PT"/>
          </a:p>
        </p:txBody>
      </p:sp>
      <p:grpSp>
        <p:nvGrpSpPr>
          <p:cNvPr id="7" name="Group 12"/>
          <p:cNvGrpSpPr/>
          <p:nvPr/>
        </p:nvGrpSpPr>
        <p:grpSpPr>
          <a:xfrm flipH="1">
            <a:off x="0" y="4228465"/>
            <a:ext cx="9144000" cy="146304"/>
            <a:chOff x="0" y="3268345"/>
            <a:chExt cx="9144000" cy="146304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C960-D4CA-412B-802C-916E951F551D}" type="datetimeFigureOut">
              <a:rPr lang="pt-PT" smtClean="0"/>
              <a:pPr/>
              <a:t>14/10/2025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E754-0778-41B7-84D6-3A06166AF2E2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grpSp>
        <p:nvGrpSpPr>
          <p:cNvPr id="2" name="Group 14"/>
          <p:cNvGrpSpPr/>
          <p:nvPr/>
        </p:nvGrpSpPr>
        <p:grpSpPr>
          <a:xfrm>
            <a:off x="0" y="1371600"/>
            <a:ext cx="9144000" cy="73152"/>
            <a:chOff x="0" y="3268345"/>
            <a:chExt cx="9144000" cy="146304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97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002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97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C960-D4CA-412B-802C-916E951F551D}" type="datetimeFigureOut">
              <a:rPr lang="pt-PT" smtClean="0"/>
              <a:pPr/>
              <a:t>14/10/2025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E754-0778-41B7-84D6-3A06166AF2E2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grpSp>
        <p:nvGrpSpPr>
          <p:cNvPr id="2" name="Group 16"/>
          <p:cNvGrpSpPr/>
          <p:nvPr/>
        </p:nvGrpSpPr>
        <p:grpSpPr>
          <a:xfrm>
            <a:off x="0" y="1371600"/>
            <a:ext cx="9144000" cy="73152"/>
            <a:chOff x="0" y="3268345"/>
            <a:chExt cx="9144000" cy="14630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C960-D4CA-412B-802C-916E951F551D}" type="datetimeFigureOut">
              <a:rPr lang="pt-PT" smtClean="0"/>
              <a:pPr/>
              <a:t>14/10/2025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E754-0778-41B7-84D6-3A06166AF2E2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grpSp>
        <p:nvGrpSpPr>
          <p:cNvPr id="2" name="Group 12"/>
          <p:cNvGrpSpPr/>
          <p:nvPr/>
        </p:nvGrpSpPr>
        <p:grpSpPr>
          <a:xfrm flipH="1">
            <a:off x="0" y="1371600"/>
            <a:ext cx="9144000" cy="73152"/>
            <a:chOff x="0" y="3268345"/>
            <a:chExt cx="9144000" cy="146304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C960-D4CA-412B-802C-916E951F551D}" type="datetimeFigureOut">
              <a:rPr lang="pt-PT" smtClean="0"/>
              <a:pPr/>
              <a:t>14/10/2025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E754-0778-41B7-84D6-3A06166AF2E2}" type="slidenum">
              <a:rPr lang="pt-PT" smtClean="0"/>
              <a:pPr/>
              <a:t>‹nº›</a:t>
            </a:fld>
            <a:endParaRPr lang="pt-PT"/>
          </a:p>
        </p:txBody>
      </p:sp>
      <p:grpSp>
        <p:nvGrpSpPr>
          <p:cNvPr id="5" name="Group 10"/>
          <p:cNvGrpSpPr/>
          <p:nvPr/>
        </p:nvGrpSpPr>
        <p:grpSpPr>
          <a:xfrm>
            <a:off x="-9144" y="-18288"/>
            <a:ext cx="9144000" cy="146304"/>
            <a:chOff x="0" y="3268345"/>
            <a:chExt cx="9144000" cy="146304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5495544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592824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7690104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7937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371600"/>
            <a:ext cx="3008313" cy="4754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C960-D4CA-412B-802C-916E951F551D}" type="datetimeFigureOut">
              <a:rPr lang="pt-PT" smtClean="0"/>
              <a:pPr/>
              <a:t>14/10/2025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E754-0778-41B7-84D6-3A06166AF2E2}" type="slidenum">
              <a:rPr lang="pt-PT" smtClean="0"/>
              <a:pPr/>
              <a:t>‹nº›</a:t>
            </a:fld>
            <a:endParaRPr lang="pt-PT"/>
          </a:p>
        </p:txBody>
      </p:sp>
      <p:grpSp>
        <p:nvGrpSpPr>
          <p:cNvPr id="8" name="Group 13"/>
          <p:cNvGrpSpPr/>
          <p:nvPr/>
        </p:nvGrpSpPr>
        <p:grpSpPr>
          <a:xfrm flipH="1">
            <a:off x="0" y="1143000"/>
            <a:ext cx="9144000" cy="73152"/>
            <a:chOff x="0" y="3268345"/>
            <a:chExt cx="9144000" cy="146304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1801368" y="685800"/>
            <a:ext cx="5495544" cy="3886200"/>
          </a:xfrm>
          <a:solidFill>
            <a:schemeClr val="accent1"/>
          </a:soli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/>
          </a:scene3d>
          <a:sp3d contourW="12700" prstMaterial="softEdge">
            <a:bevelT prst="cross"/>
            <a:contourClr>
              <a:srgbClr val="FFFFFF"/>
            </a:contourClr>
          </a:sp3d>
        </p:spPr>
        <p:txBody>
          <a:bodyPr/>
          <a:lstStyle/>
          <a:p>
            <a:r>
              <a:rPr lang="pt-PT"/>
              <a:t>Clique no ícone para adicionar uma imagem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C960-D4CA-412B-802C-916E951F551D}" type="datetimeFigureOut">
              <a:rPr lang="pt-PT" smtClean="0"/>
              <a:pPr/>
              <a:t>14/10/2025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E754-0778-41B7-84D6-3A06166AF2E2}" type="slidenum">
              <a:rPr lang="pt-PT" smtClean="0"/>
              <a:pPr/>
              <a:t>‹nº›</a:t>
            </a:fld>
            <a:endParaRPr lang="pt-PT"/>
          </a:p>
        </p:txBody>
      </p:sp>
      <p:grpSp>
        <p:nvGrpSpPr>
          <p:cNvPr id="3" name="Group 15"/>
          <p:cNvGrpSpPr/>
          <p:nvPr/>
        </p:nvGrpSpPr>
        <p:grpSpPr>
          <a:xfrm>
            <a:off x="-9144" y="-18288"/>
            <a:ext cx="9144000" cy="146304"/>
            <a:chOff x="0" y="3268345"/>
            <a:chExt cx="9144000" cy="146304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5495544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6592824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7690104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26" y="0"/>
            <a:ext cx="9144000" cy="6286520"/>
          </a:xfrm>
          <a:prstGeom prst="rect">
            <a:avLst/>
          </a:prstGeom>
          <a:gradFill flip="none" rotWithShape="1">
            <a:gsLst>
              <a:gs pos="1000">
                <a:schemeClr val="bg2">
                  <a:alpha val="0"/>
                </a:schemeClr>
              </a:gs>
              <a:gs pos="100000">
                <a:schemeClr val="bg1">
                  <a:alpha val="92000"/>
                </a:schemeClr>
              </a:gs>
            </a:gsLst>
            <a:lin ang="16200000" scaled="1"/>
            <a:tileRect/>
          </a:gradFill>
          <a:ln w="285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453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ysClr val="windowText" lastClr="000000"/>
                </a:solidFill>
              </a:defRPr>
            </a:lvl1pPr>
          </a:lstStyle>
          <a:p>
            <a:fld id="{6F26C960-D4CA-412B-802C-916E951F551D}" type="datetimeFigureOut">
              <a:rPr lang="pt-PT" smtClean="0"/>
              <a:pPr/>
              <a:t>14/10/2025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ysClr val="windowText" lastClr="000000"/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024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ysClr val="windowText" lastClr="000000"/>
                </a:solidFill>
              </a:defRPr>
            </a:lvl1pPr>
          </a:lstStyle>
          <a:p>
            <a:fld id="{1728E754-0778-41B7-84D6-3A06166AF2E2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ln>
            <a:noFill/>
          </a:ln>
          <a:solidFill>
            <a:srgbClr val="FFFFFF"/>
          </a:solidFill>
          <a:effectLst>
            <a:glow rad="101600">
              <a:schemeClr val="tx2"/>
            </a:glo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SzPct val="70000"/>
        <a:buFont typeface="Wingdings 2" pitchFamily="18" charset="2"/>
        <a:buChar char="¥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4"/>
        </a:buClr>
        <a:buSzPct val="60000"/>
        <a:buFont typeface="Wingdings 2" pitchFamily="18" charset="2"/>
        <a:buChar char="¥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5"/>
        </a:buClr>
        <a:buSzPct val="57000"/>
        <a:buFont typeface="Wingdings 2" pitchFamily="18" charset="2"/>
        <a:buChar char="¥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6"/>
        </a:buClr>
        <a:buSzPct val="55000"/>
        <a:buFont typeface="Wingdings 2" pitchFamily="18" charset="2"/>
        <a:buChar char="¥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2"/>
        </a:buClr>
        <a:buSzPct val="50000"/>
        <a:buFont typeface="Wingdings 2" pitchFamily="18" charset="2"/>
        <a:buChar char="¥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17.m4a"/><Relationship Id="rId16" Type="http://schemas.openxmlformats.org/officeDocument/2006/relationships/image" Target="../media/image4.png"/><Relationship Id="rId1" Type="http://schemas.microsoft.com/office/2007/relationships/media" Target="../media/media17.m4a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slideLayout" Target="../slideLayouts/slideLayout6.xml"/><Relationship Id="rId7" Type="http://schemas.openxmlformats.org/officeDocument/2006/relationships/diagramQuickStyle" Target="../diagrams/quickStyle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F113447-208E-7473-59A3-5ACF55A151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08"/>
          <a:stretch/>
        </p:blipFill>
        <p:spPr bwMode="auto">
          <a:xfrm>
            <a:off x="-25228" y="3812999"/>
            <a:ext cx="9158520" cy="3045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107504" y="1806855"/>
            <a:ext cx="9169228" cy="13681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t-PT" sz="4000" b="1" dirty="0">
                <a:solidFill>
                  <a:srgbClr val="660066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IPLEIRIA SAÚDA(E) </a:t>
            </a:r>
            <a:r>
              <a:rPr lang="pt-PT" sz="4000" b="1" dirty="0">
                <a:solidFill>
                  <a:srgbClr val="660066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ESTUDANTES</a:t>
            </a:r>
            <a:endParaRPr kumimoji="0" lang="pt-PT" sz="4000" b="1" i="0" u="none" strike="noStrike" kern="1200" cap="none" spc="0" normalizeH="0" baseline="0" noProof="0" dirty="0">
              <a:solidFill>
                <a:srgbClr val="660066"/>
              </a:solidFill>
              <a:effectLst/>
              <a:uLnTx/>
              <a:uFillTx/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Subtítulo 2"/>
          <p:cNvSpPr txBox="1">
            <a:spLocks/>
          </p:cNvSpPr>
          <p:nvPr/>
        </p:nvSpPr>
        <p:spPr>
          <a:xfrm>
            <a:off x="107504" y="3045000"/>
            <a:ext cx="9036496" cy="1114159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lang="pt-PT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Contraceção e Infeções Sexualmente Transmissíveis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6" name="Subtítulo 2"/>
          <p:cNvSpPr txBox="1">
            <a:spLocks/>
          </p:cNvSpPr>
          <p:nvPr/>
        </p:nvSpPr>
        <p:spPr>
          <a:xfrm>
            <a:off x="4932040" y="4797152"/>
            <a:ext cx="4104456" cy="187220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64008" lvl="0" algn="ctr">
              <a:spcBef>
                <a:spcPts val="300"/>
              </a:spcBef>
              <a:buClr>
                <a:srgbClr val="9C007F"/>
              </a:buClr>
              <a:defRPr/>
            </a:pPr>
            <a:endParaRPr lang="pt-PT" sz="2000" b="1" dirty="0">
              <a:solidFill>
                <a:schemeClr val="accent3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68A0374-5DDC-B236-788B-3F85D4FC263E}"/>
              </a:ext>
            </a:extLst>
          </p:cNvPr>
          <p:cNvSpPr txBox="1"/>
          <p:nvPr/>
        </p:nvSpPr>
        <p:spPr>
          <a:xfrm rot="10800000" flipV="1">
            <a:off x="4835244" y="4369766"/>
            <a:ext cx="5378168" cy="1595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endParaRPr lang="en-US" sz="1800" i="1" dirty="0">
              <a:ln>
                <a:solidFill>
                  <a:schemeClr val="tx1"/>
                </a:solidFill>
              </a:ln>
            </a:endParaRPr>
          </a:p>
          <a:p>
            <a:pPr>
              <a:lnSpc>
                <a:spcPct val="90000"/>
              </a:lnSpc>
              <a:spcAft>
                <a:spcPts val="450"/>
              </a:spcAft>
            </a:pPr>
            <a:endParaRPr lang="en-US" i="1" dirty="0">
              <a:ln>
                <a:solidFill>
                  <a:schemeClr val="tx1"/>
                </a:solidFill>
              </a:ln>
            </a:endParaRPr>
          </a:p>
          <a:p>
            <a:pPr>
              <a:lnSpc>
                <a:spcPct val="90000"/>
              </a:lnSpc>
              <a:spcAft>
                <a:spcPts val="450"/>
              </a:spcAft>
            </a:pPr>
            <a:endParaRPr lang="en-US" sz="1800" i="1" dirty="0">
              <a:ln>
                <a:solidFill>
                  <a:schemeClr val="tx1"/>
                </a:solidFill>
              </a:ln>
            </a:endParaRPr>
          </a:p>
          <a:p>
            <a:pPr>
              <a:lnSpc>
                <a:spcPct val="90000"/>
              </a:lnSpc>
              <a:spcAft>
                <a:spcPts val="450"/>
              </a:spcAft>
            </a:pPr>
            <a:endParaRPr lang="en-US" i="1" dirty="0">
              <a:ln>
                <a:solidFill>
                  <a:schemeClr val="tx1"/>
                </a:solidFill>
              </a:ln>
            </a:endParaRPr>
          </a:p>
          <a:p>
            <a:pPr>
              <a:lnSpc>
                <a:spcPct val="90000"/>
              </a:lnSpc>
              <a:spcAft>
                <a:spcPts val="450"/>
              </a:spcAft>
            </a:pPr>
            <a:endParaRPr lang="en-US" sz="1800" i="1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7FD8CC9-4C4F-8513-0C2D-BA52CCC1E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228" y="-72086"/>
            <a:ext cx="3374755" cy="1343025"/>
          </a:xfrm>
          <a:prstGeom prst="rect">
            <a:avLst/>
          </a:prstGeom>
        </p:spPr>
      </p:pic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35E5F753-7C15-C0BD-5D65-9F5DFE5353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2"/>
    </mc:Choice>
    <mc:Fallback xmlns="">
      <p:transition spd="slow" advTm="14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539552" y="2267223"/>
            <a:ext cx="4466456" cy="873745"/>
          </a:xfrm>
        </p:spPr>
        <p:txBody>
          <a:bodyPr>
            <a:normAutofit/>
          </a:bodyPr>
          <a:lstStyle/>
          <a:p>
            <a:pPr algn="l"/>
            <a:r>
              <a:rPr lang="pt-PT" sz="4000" b="1" dirty="0">
                <a:solidFill>
                  <a:schemeClr val="accent2"/>
                </a:solidFill>
                <a:effectLst/>
              </a:rPr>
              <a:t>Anel Vaginal</a:t>
            </a:r>
            <a:endParaRPr lang="pt-PT" sz="4000" dirty="0">
              <a:solidFill>
                <a:schemeClr val="accent2"/>
              </a:solidFill>
              <a:effectLst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2915816" y="3717033"/>
            <a:ext cx="3624035" cy="3102082"/>
            <a:chOff x="1511332" y="1268760"/>
            <a:chExt cx="5915595" cy="522090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9" r="13872"/>
            <a:stretch/>
          </p:blipFill>
          <p:spPr bwMode="auto">
            <a:xfrm>
              <a:off x="1547664" y="1268760"/>
              <a:ext cx="5879263" cy="5220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ângulo 1"/>
            <p:cNvSpPr/>
            <p:nvPr/>
          </p:nvSpPr>
          <p:spPr>
            <a:xfrm>
              <a:off x="1547664" y="1268760"/>
              <a:ext cx="158417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Rectângulo 7"/>
            <p:cNvSpPr/>
            <p:nvPr/>
          </p:nvSpPr>
          <p:spPr>
            <a:xfrm>
              <a:off x="1547664" y="5589240"/>
              <a:ext cx="1728192" cy="9004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9" name="Rectângulo 8"/>
            <p:cNvSpPr/>
            <p:nvPr/>
          </p:nvSpPr>
          <p:spPr>
            <a:xfrm rot="16200000">
              <a:off x="1340835" y="5382411"/>
              <a:ext cx="1241421" cy="9004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2377467E-FD6E-9E09-A75E-6EF0DF21A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3584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44"/>
    </mc:Choice>
    <mc:Fallback xmlns="">
      <p:transition spd="slow" advTm="49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9600" y="1730720"/>
            <a:ext cx="4250432" cy="1347890"/>
          </a:xfrm>
        </p:spPr>
        <p:txBody>
          <a:bodyPr>
            <a:normAutofit/>
          </a:bodyPr>
          <a:lstStyle/>
          <a:p>
            <a:pPr lvl="0" algn="l"/>
            <a:r>
              <a:rPr lang="pt-PT" sz="4000" b="1" spc="-100" dirty="0">
                <a:solidFill>
                  <a:schemeClr val="accent2"/>
                </a:solidFill>
                <a:effectLst/>
              </a:rPr>
              <a:t>Adesivo transdermico</a:t>
            </a:r>
            <a:endParaRPr lang="pt-PT" sz="4000" dirty="0">
              <a:effectLst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2848000" y="3573016"/>
            <a:ext cx="3448000" cy="3168352"/>
            <a:chOff x="4832412" y="44624"/>
            <a:chExt cx="3448000" cy="3168352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7" r="13253"/>
            <a:stretch/>
          </p:blipFill>
          <p:spPr>
            <a:xfrm>
              <a:off x="4860032" y="44624"/>
              <a:ext cx="3420380" cy="3116906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Rectângulo 3"/>
            <p:cNvSpPr/>
            <p:nvPr/>
          </p:nvSpPr>
          <p:spPr>
            <a:xfrm>
              <a:off x="4860032" y="44624"/>
              <a:ext cx="360040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Rectângulo 6"/>
            <p:cNvSpPr/>
            <p:nvPr/>
          </p:nvSpPr>
          <p:spPr>
            <a:xfrm>
              <a:off x="4832412" y="2492896"/>
              <a:ext cx="603684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Rectângulo 7"/>
            <p:cNvSpPr/>
            <p:nvPr/>
          </p:nvSpPr>
          <p:spPr>
            <a:xfrm>
              <a:off x="4844673" y="2276872"/>
              <a:ext cx="301842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55D31BA1-DB76-D06B-EC52-D1B5BB4DE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364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26"/>
    </mc:Choice>
    <mc:Fallback xmlns="">
      <p:transition spd="slow" advTm="38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609600" y="1772816"/>
            <a:ext cx="2882280" cy="1305793"/>
          </a:xfrm>
        </p:spPr>
        <p:txBody>
          <a:bodyPr>
            <a:noAutofit/>
          </a:bodyPr>
          <a:lstStyle/>
          <a:p>
            <a:pPr lvl="0" algn="l"/>
            <a:r>
              <a:rPr lang="pt-PT" sz="4000" b="1" spc="-100" dirty="0">
                <a:solidFill>
                  <a:schemeClr val="accent2"/>
                </a:solidFill>
                <a:effectLst/>
              </a:rPr>
              <a:t>Implante subcutâneo</a:t>
            </a:r>
            <a:endParaRPr lang="pt-PT" sz="4000" dirty="0">
              <a:effectLst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2555776" y="3741319"/>
            <a:ext cx="2952328" cy="3032961"/>
            <a:chOff x="3779912" y="309289"/>
            <a:chExt cx="4392488" cy="4120171"/>
          </a:xfrm>
        </p:grpSpPr>
        <p:pic>
          <p:nvPicPr>
            <p:cNvPr id="1028" name="Picture 4" descr="http://vaidartudocertosp.com/mulherdinamica/wp-content/uploads/2011/07/implante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17" r="14972"/>
            <a:stretch/>
          </p:blipFill>
          <p:spPr bwMode="auto">
            <a:xfrm>
              <a:off x="3779912" y="309289"/>
              <a:ext cx="4392488" cy="412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ângulo 6"/>
            <p:cNvSpPr/>
            <p:nvPr/>
          </p:nvSpPr>
          <p:spPr>
            <a:xfrm>
              <a:off x="3779912" y="309289"/>
              <a:ext cx="1224136" cy="527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Rectângulo 7"/>
            <p:cNvSpPr/>
            <p:nvPr/>
          </p:nvSpPr>
          <p:spPr>
            <a:xfrm>
              <a:off x="3779912" y="3429000"/>
              <a:ext cx="1224136" cy="1000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E0658C2D-0F63-03CB-B220-6E8CE61AE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7163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75"/>
    </mc:Choice>
    <mc:Fallback xmlns="">
      <p:transition spd="slow" advTm="17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9600" y="1556792"/>
            <a:ext cx="3746376" cy="1521817"/>
          </a:xfrm>
        </p:spPr>
        <p:txBody>
          <a:bodyPr>
            <a:normAutofit/>
          </a:bodyPr>
          <a:lstStyle/>
          <a:p>
            <a:pPr lvl="0" algn="l"/>
            <a:r>
              <a:rPr lang="pt-PT" sz="4000" b="1" spc="-100" dirty="0">
                <a:solidFill>
                  <a:schemeClr val="accent2"/>
                </a:solidFill>
                <a:effectLst/>
              </a:rPr>
              <a:t>Dispositivo intrauterino</a:t>
            </a:r>
            <a:endParaRPr lang="pt-PT" sz="4000" dirty="0">
              <a:effectLst/>
            </a:endParaRPr>
          </a:p>
        </p:txBody>
      </p:sp>
      <p:pic>
        <p:nvPicPr>
          <p:cNvPr id="1028" name="Picture 4" descr="http://cuidatusaludcondiane.com/wordpress/wp-content/uploads/2011/08/diu-cop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" r="2379"/>
          <a:stretch/>
        </p:blipFill>
        <p:spPr bwMode="auto">
          <a:xfrm>
            <a:off x="2339752" y="3779392"/>
            <a:ext cx="4291225" cy="304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BCA7DFCB-A046-B6EC-B68D-F2FAA302B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2644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5"/>
    </mc:Choice>
    <mc:Fallback xmlns="">
      <p:transition spd="slow" advTm="11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555776" y="1988840"/>
            <a:ext cx="6588224" cy="208823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0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E quando o inesperado acontece...</a:t>
            </a:r>
          </a:p>
        </p:txBody>
      </p:sp>
      <p:pic>
        <p:nvPicPr>
          <p:cNvPr id="12" name="Áudio 11">
            <a:hlinkClick r:id="" action="ppaction://media"/>
            <a:extLst>
              <a:ext uri="{FF2B5EF4-FFF2-40B4-BE49-F238E27FC236}">
                <a16:creationId xmlns:a16="http://schemas.microsoft.com/office/drawing/2014/main" id="{9A448CC4-DD4A-45B1-84C7-3232C4A74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8056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7"/>
    </mc:Choice>
    <mc:Fallback xmlns="">
      <p:transition spd="slow" advTm="9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ctrTitle"/>
          </p:nvPr>
        </p:nvSpPr>
        <p:spPr>
          <a:xfrm>
            <a:off x="609600" y="1556792"/>
            <a:ext cx="3746376" cy="1521817"/>
          </a:xfrm>
        </p:spPr>
        <p:txBody>
          <a:bodyPr>
            <a:normAutofit/>
          </a:bodyPr>
          <a:lstStyle/>
          <a:p>
            <a:pPr lvl="0" algn="l"/>
            <a:r>
              <a:rPr lang="pt-PT" sz="4000" b="1" spc="-100" dirty="0">
                <a:solidFill>
                  <a:schemeClr val="accent2"/>
                </a:solidFill>
                <a:effectLst/>
              </a:rPr>
              <a:t>Contraceção de emergência</a:t>
            </a:r>
            <a:endParaRPr lang="pt-PT" sz="4000" dirty="0">
              <a:effectLst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05064"/>
            <a:ext cx="406125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97009001-32D2-8269-8483-C83CCDFF1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5467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45"/>
    </mc:Choice>
    <mc:Fallback xmlns="">
      <p:transition spd="slow" advTm="28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44016" y="0"/>
            <a:ext cx="8999984" cy="126876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0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Saúde sexual e reprodutiva</a:t>
            </a:r>
          </a:p>
        </p:txBody>
      </p:sp>
      <p:graphicFrame>
        <p:nvGraphicFramePr>
          <p:cNvPr id="6" name="Diagrama 5"/>
          <p:cNvGraphicFramePr/>
          <p:nvPr/>
        </p:nvGraphicFramePr>
        <p:xfrm>
          <a:off x="539552" y="1556792"/>
          <a:ext cx="8136904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Áudio 10">
            <a:hlinkClick r:id="" action="ppaction://media"/>
            <a:extLst>
              <a:ext uri="{FF2B5EF4-FFF2-40B4-BE49-F238E27FC236}">
                <a16:creationId xmlns:a16="http://schemas.microsoft.com/office/drawing/2014/main" id="{F689E8FC-06B8-7C06-96A8-48F026C54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9"/>
    </mc:Choice>
    <mc:Fallback xmlns="">
      <p:transition spd="slow" advTm="9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9" y="4188539"/>
            <a:ext cx="4857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862" y="3036671"/>
            <a:ext cx="70366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400" y="3073181"/>
            <a:ext cx="81796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47" y="247158"/>
            <a:ext cx="3723084" cy="584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810" y="3963770"/>
            <a:ext cx="845344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675" y="2746158"/>
            <a:ext cx="616744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72" y="2508031"/>
            <a:ext cx="64412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9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522" y="2585819"/>
            <a:ext cx="626269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0" name="Picture 10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263" y="3474819"/>
            <a:ext cx="49887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1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07" y="5709526"/>
            <a:ext cx="58936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IPL-Logotip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863" y="6152384"/>
            <a:ext cx="456011" cy="60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ítulo 3"/>
          <p:cNvSpPr txBox="1">
            <a:spLocks/>
          </p:cNvSpPr>
          <p:nvPr/>
        </p:nvSpPr>
        <p:spPr>
          <a:xfrm>
            <a:off x="323528" y="548680"/>
            <a:ext cx="4608512" cy="172819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Já pensaste…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4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1806E947-F338-08A5-6916-D63C1C72E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691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4"/>
    </mc:Choice>
    <mc:Fallback xmlns="">
      <p:transition spd="slow" advTm="9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4FAD25-1232-8D54-FEC5-EAF6FB43F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8964488" cy="1764432"/>
          </a:xfrm>
        </p:spPr>
        <p:txBody>
          <a:bodyPr>
            <a:normAutofit fontScale="90000"/>
          </a:bodyPr>
          <a:lstStyle/>
          <a:p>
            <a:r>
              <a:rPr lang="pt-PT" sz="44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Infeções sexualmente transmissíveis</a:t>
            </a:r>
            <a:br>
              <a:rPr lang="pt-PT" sz="44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br>
              <a:rPr lang="pt-PT" sz="44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40094DD-D356-A9FE-2CCB-69C9CE6660AC}"/>
              </a:ext>
            </a:extLst>
          </p:cNvPr>
          <p:cNvSpPr txBox="1"/>
          <p:nvPr/>
        </p:nvSpPr>
        <p:spPr>
          <a:xfrm>
            <a:off x="423370" y="1772816"/>
            <a:ext cx="78592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3600" dirty="0"/>
              <a:t>HIV/SIDA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3600" dirty="0"/>
              <a:t>HPV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3600" dirty="0"/>
              <a:t>Herpes genital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3600" dirty="0"/>
              <a:t>Hepatite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3600" dirty="0"/>
              <a:t>Gonorreia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3600" dirty="0"/>
              <a:t>Sífilis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3600" dirty="0"/>
              <a:t>Clamídia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3600" dirty="0"/>
              <a:t>Tricomoníase</a:t>
            </a:r>
          </a:p>
          <a:p>
            <a:endParaRPr lang="pt-PT" dirty="0"/>
          </a:p>
          <a:p>
            <a:endParaRPr lang="pt-PT" dirty="0"/>
          </a:p>
        </p:txBody>
      </p:sp>
      <p:pic>
        <p:nvPicPr>
          <p:cNvPr id="26" name="Áudio 25">
            <a:hlinkClick r:id="" action="ppaction://media"/>
            <a:extLst>
              <a:ext uri="{FF2B5EF4-FFF2-40B4-BE49-F238E27FC236}">
                <a16:creationId xmlns:a16="http://schemas.microsoft.com/office/drawing/2014/main" id="{15597792-59FB-CB8C-FF80-28A105F05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7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098"/>
    </mc:Choice>
    <mc:Fallback xmlns="">
      <p:transition spd="slow" advTm="179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44016" y="0"/>
            <a:ext cx="8999984" cy="126876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0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Infeções sexualmente transmissíveis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712251774"/>
              </p:ext>
            </p:extLst>
          </p:nvPr>
        </p:nvGraphicFramePr>
        <p:xfrm>
          <a:off x="467544" y="1484784"/>
          <a:ext cx="8208912" cy="537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0ED04014-979F-1209-DF94-26008973C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19"/>
    </mc:Choice>
    <mc:Fallback xmlns="">
      <p:transition spd="slow" advTm="27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44016" y="0"/>
            <a:ext cx="8999984" cy="126876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0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Saúde sexual e reprodutiva</a:t>
            </a:r>
          </a:p>
        </p:txBody>
      </p:sp>
      <p:graphicFrame>
        <p:nvGraphicFramePr>
          <p:cNvPr id="6" name="Diagrama 5"/>
          <p:cNvGraphicFramePr/>
          <p:nvPr/>
        </p:nvGraphicFramePr>
        <p:xfrm>
          <a:off x="539552" y="1556792"/>
          <a:ext cx="8136904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F9E0E508-E78A-1457-97D7-44FD1A006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45"/>
    </mc:Choice>
    <mc:Fallback xmlns="">
      <p:transition spd="slow" advTm="26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44016" y="0"/>
            <a:ext cx="8999984" cy="126876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0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Infeções sexualmente transmissíveis</a:t>
            </a: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251324720"/>
              </p:ext>
            </p:extLst>
          </p:nvPr>
        </p:nvGraphicFramePr>
        <p:xfrm>
          <a:off x="467544" y="2276872"/>
          <a:ext cx="820891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A546D75A-7342-D463-C1BF-DD93B8CB3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3"/>
    </mc:Choice>
    <mc:Fallback xmlns="">
      <p:transition spd="slow" advTm="14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B33F2D5C-CF1F-70F2-C2FC-E606AE5AE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8" y="568810"/>
            <a:ext cx="8966720" cy="1152128"/>
          </a:xfrm>
        </p:spPr>
        <p:txBody>
          <a:bodyPr>
            <a:noAutofit/>
          </a:bodyPr>
          <a:lstStyle/>
          <a:p>
            <a:r>
              <a:rPr lang="pt-PT" sz="4000" b="1" dirty="0">
                <a:solidFill>
                  <a:schemeClr val="accent2"/>
                </a:solidFill>
              </a:rPr>
              <a:t>Perante sinais e/ou sintomas sugestivos de uma IST, o que fazer?</a:t>
            </a:r>
            <a:br>
              <a:rPr lang="pt-PT" sz="4000" b="1" dirty="0">
                <a:solidFill>
                  <a:schemeClr val="accent2"/>
                </a:solidFill>
              </a:rPr>
            </a:br>
            <a:endParaRPr lang="pt-PT" sz="4000" b="1" dirty="0">
              <a:solidFill>
                <a:schemeClr val="accent2"/>
              </a:solidFill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6052209-AE5F-331C-3820-87AE9EA4A793}"/>
              </a:ext>
            </a:extLst>
          </p:cNvPr>
          <p:cNvGrpSpPr/>
          <p:nvPr/>
        </p:nvGrpSpPr>
        <p:grpSpPr>
          <a:xfrm>
            <a:off x="312998" y="2420888"/>
            <a:ext cx="8274410" cy="3552674"/>
            <a:chOff x="417330" y="2088152"/>
            <a:chExt cx="11032547" cy="4736899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2C87E9C8-EA93-83AE-EA4E-6A301F6F7B5B}"/>
                </a:ext>
              </a:extLst>
            </p:cNvPr>
            <p:cNvSpPr txBox="1"/>
            <p:nvPr/>
          </p:nvSpPr>
          <p:spPr>
            <a:xfrm>
              <a:off x="417330" y="5156718"/>
              <a:ext cx="6513738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7175" indent="-257175" algn="just">
                <a:buFontTx/>
                <a:buChar char="-"/>
              </a:pPr>
              <a:r>
                <a:rPr lang="pt-PT" sz="2100" dirty="0">
                  <a:latin typeface="Tw Cen MT" panose="020B0602020104020603" pitchFamily="34" charset="0"/>
                </a:rPr>
                <a:t>Procurar um profissional de saúde</a:t>
              </a:r>
            </a:p>
            <a:p>
              <a:pPr algn="just"/>
              <a:endParaRPr lang="pt-PT" sz="2100" dirty="0">
                <a:latin typeface="Tw Cen MT" panose="020B0602020104020603" pitchFamily="34" charset="0"/>
              </a:endParaRPr>
            </a:p>
            <a:p>
              <a:pPr marL="257175" indent="-257175" algn="just">
                <a:buFontTx/>
                <a:buChar char="-"/>
              </a:pPr>
              <a:r>
                <a:rPr lang="pt-PT" sz="2100" dirty="0">
                  <a:latin typeface="Tw Cen MT" panose="020B0602020104020603" pitchFamily="34" charset="0"/>
                </a:rPr>
                <a:t>Envolver o parceiro(a) sexual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21F6FFD2-61B9-EA40-50AC-264E2D7A62B7}"/>
                </a:ext>
              </a:extLst>
            </p:cNvPr>
            <p:cNvSpPr txBox="1"/>
            <p:nvPr/>
          </p:nvSpPr>
          <p:spPr>
            <a:xfrm>
              <a:off x="7726016" y="5132280"/>
              <a:ext cx="3723861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7175" indent="-257175" algn="just">
                <a:buFontTx/>
                <a:buChar char="-"/>
              </a:pPr>
              <a:r>
                <a:rPr lang="pt-PT" sz="2100" dirty="0">
                  <a:latin typeface="Tw Cen MT" panose="020B0602020104020603" pitchFamily="34" charset="0"/>
                </a:rPr>
                <a:t>Realizar tratamento</a:t>
              </a:r>
            </a:p>
            <a:p>
              <a:pPr algn="just"/>
              <a:endParaRPr lang="pt-PT" sz="2100" dirty="0">
                <a:latin typeface="Tw Cen MT" panose="020B0602020104020603" pitchFamily="34" charset="0"/>
              </a:endParaRPr>
            </a:p>
            <a:p>
              <a:pPr marL="257175" indent="-257175" algn="just">
                <a:buFontTx/>
                <a:buChar char="-"/>
              </a:pPr>
              <a:r>
                <a:rPr lang="pt-PT" sz="2100" dirty="0">
                  <a:latin typeface="Tw Cen MT" panose="020B0602020104020603" pitchFamily="34" charset="0"/>
                </a:rPr>
                <a:t>Responsabilidade</a:t>
              </a:r>
            </a:p>
            <a:p>
              <a:endParaRPr lang="pt-PT" sz="1350" dirty="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137C870A-8BC7-4C55-DA17-D7F0469E21BC}"/>
                </a:ext>
              </a:extLst>
            </p:cNvPr>
            <p:cNvSpPr/>
            <p:nvPr/>
          </p:nvSpPr>
          <p:spPr>
            <a:xfrm>
              <a:off x="5807969" y="2088152"/>
              <a:ext cx="411189" cy="27886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endParaRPr lang="pt-PT" sz="2000" b="1" dirty="0">
                <a:latin typeface="Tw Cen MT" panose="020B0602020104020603" pitchFamily="34" charset="0"/>
              </a:endParaRPr>
            </a:p>
          </p:txBody>
        </p: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A5D42347-D564-ED2B-A45A-8F02B2366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981" y="2173115"/>
            <a:ext cx="4676037" cy="251177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C8874960-C747-2617-CBF1-14F41B483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103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50"/>
    </mc:Choice>
    <mc:Fallback xmlns="">
      <p:transition spd="slow" advTm="19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44016" y="0"/>
            <a:ext cx="8999984" cy="126876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0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Planeamento familiar	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567422654"/>
              </p:ext>
            </p:extLst>
          </p:nvPr>
        </p:nvGraphicFramePr>
        <p:xfrm>
          <a:off x="1069848" y="2121408"/>
          <a:ext cx="7030544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381BB442-50D2-92AD-2C77-D453531BA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06"/>
    </mc:Choice>
    <mc:Fallback xmlns="">
      <p:transition spd="slow" advTm="29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44016" y="0"/>
            <a:ext cx="8999984" cy="126876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0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Quando ir à consulta de planeamento familiar?</a:t>
            </a:r>
          </a:p>
        </p:txBody>
      </p:sp>
      <p:graphicFrame>
        <p:nvGraphicFramePr>
          <p:cNvPr id="4" name="Diagrama 3"/>
          <p:cNvGraphicFramePr/>
          <p:nvPr/>
        </p:nvGraphicFramePr>
        <p:xfrm>
          <a:off x="-180528" y="1484784"/>
          <a:ext cx="964907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Áudio 9">
            <a:hlinkClick r:id="" action="ppaction://media"/>
            <a:extLst>
              <a:ext uri="{FF2B5EF4-FFF2-40B4-BE49-F238E27FC236}">
                <a16:creationId xmlns:a16="http://schemas.microsoft.com/office/drawing/2014/main" id="{AF00FF77-9E9D-91DA-CCBC-F9B134017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00"/>
    </mc:Choice>
    <mc:Fallback xmlns="">
      <p:transition spd="slow" advTm="20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44016" y="0"/>
            <a:ext cx="8999984" cy="126876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0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Quando ir à consulta de planeamento familiar?</a:t>
            </a:r>
          </a:p>
        </p:txBody>
      </p:sp>
      <p:graphicFrame>
        <p:nvGraphicFramePr>
          <p:cNvPr id="4" name="Diagrama 3"/>
          <p:cNvGraphicFramePr/>
          <p:nvPr/>
        </p:nvGraphicFramePr>
        <p:xfrm>
          <a:off x="-180528" y="1484784"/>
          <a:ext cx="964907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BC037F3D-AC42-CF00-AD94-EB71E4101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9"/>
    </mc:Choice>
    <mc:Fallback xmlns="">
      <p:transition spd="slow" advTm="15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44016" y="0"/>
            <a:ext cx="8999984" cy="126876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0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Saúde sexual e reprodutiva</a:t>
            </a: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765891333"/>
              </p:ext>
            </p:extLst>
          </p:nvPr>
        </p:nvGraphicFramePr>
        <p:xfrm>
          <a:off x="539552" y="1556792"/>
          <a:ext cx="8136904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Áudio 8">
            <a:hlinkClick r:id="" action="ppaction://media"/>
            <a:extLst>
              <a:ext uri="{FF2B5EF4-FFF2-40B4-BE49-F238E27FC236}">
                <a16:creationId xmlns:a16="http://schemas.microsoft.com/office/drawing/2014/main" id="{9402CF98-C65F-7A9D-9544-413C988ED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7277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0"/>
    </mc:Choice>
    <mc:Fallback xmlns="">
      <p:transition spd="slow" advTm="11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607640" y="1628800"/>
            <a:ext cx="3244280" cy="1449809"/>
          </a:xfrm>
        </p:spPr>
        <p:txBody>
          <a:bodyPr>
            <a:normAutofit/>
          </a:bodyPr>
          <a:lstStyle/>
          <a:p>
            <a:pPr algn="l"/>
            <a:r>
              <a:rPr lang="pt-PT" sz="4000" b="1" dirty="0">
                <a:solidFill>
                  <a:schemeClr val="accent2"/>
                </a:solidFill>
                <a:effectLst/>
              </a:rPr>
              <a:t>Preservativo Masculino</a:t>
            </a:r>
            <a:endParaRPr lang="pt-PT" sz="4000" dirty="0">
              <a:solidFill>
                <a:schemeClr val="accent2"/>
              </a:solidFill>
              <a:effectLst/>
            </a:endParaRPr>
          </a:p>
        </p:txBody>
      </p:sp>
      <p:pic>
        <p:nvPicPr>
          <p:cNvPr id="2" name="Picture 2" descr="http://2.bp.blogspot.com/-zvQJjFB5JHE/TxAMFg1ar8I/AAAAAAAAAlk/YvGwxZ5EjDE/s1600/preservativ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116">
            <a:off x="4154688" y="148488"/>
            <a:ext cx="3996980" cy="266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Posição do Texto 2"/>
          <p:cNvSpPr txBox="1">
            <a:spLocks/>
          </p:cNvSpPr>
          <p:nvPr/>
        </p:nvSpPr>
        <p:spPr>
          <a:xfrm>
            <a:off x="323528" y="3573016"/>
            <a:ext cx="8820472" cy="3240360"/>
          </a:xfrm>
          <a:prstGeom prst="round1Rect">
            <a:avLst/>
          </a:prstGeom>
          <a:ln w="57150">
            <a:solidFill>
              <a:schemeClr val="accent3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SzPct val="6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SzPct val="57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SzPct val="55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endParaRPr lang="pt-PT" sz="2000" b="1" dirty="0">
              <a:solidFill>
                <a:sysClr val="windowText" lastClr="00000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827BB50-3E98-3A96-CE96-FE8EC4355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3635859"/>
            <a:ext cx="8208912" cy="3114673"/>
          </a:xfrm>
          <a:prstGeom prst="rect">
            <a:avLst/>
          </a:prstGeom>
        </p:spPr>
      </p:pic>
      <p:pic>
        <p:nvPicPr>
          <p:cNvPr id="17" name="Áudio 16">
            <a:hlinkClick r:id="" action="ppaction://media"/>
            <a:extLst>
              <a:ext uri="{FF2B5EF4-FFF2-40B4-BE49-F238E27FC236}">
                <a16:creationId xmlns:a16="http://schemas.microsoft.com/office/drawing/2014/main" id="{E6BBF52D-5A3F-6590-B127-4F4D4BC4F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0875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26"/>
    </mc:Choice>
    <mc:Fallback xmlns="">
      <p:transition spd="slow" advTm="49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539552" y="1340769"/>
            <a:ext cx="4466456" cy="1800200"/>
          </a:xfrm>
        </p:spPr>
        <p:txBody>
          <a:bodyPr>
            <a:normAutofit/>
          </a:bodyPr>
          <a:lstStyle/>
          <a:p>
            <a:pPr algn="l"/>
            <a:r>
              <a:rPr lang="pt-PT" sz="4000" b="1" dirty="0">
                <a:solidFill>
                  <a:schemeClr val="accent2"/>
                </a:solidFill>
                <a:effectLst/>
              </a:rPr>
              <a:t>Contraceção hormonal oral</a:t>
            </a:r>
            <a:endParaRPr lang="pt-PT" sz="4000" dirty="0">
              <a:solidFill>
                <a:schemeClr val="accent2"/>
              </a:solidFill>
              <a:effectLst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788">
            <a:off x="2948745" y="3970940"/>
            <a:ext cx="3384376" cy="2531513"/>
          </a:xfrm>
          <a:prstGeom prst="rect">
            <a:avLst/>
          </a:prstGeom>
          <a:noFill/>
          <a:ln w="57150">
            <a:solidFill>
              <a:schemeClr val="accent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2851BC1E-6AD1-48F1-7250-3C7107DEA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11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26"/>
    </mc:Choice>
    <mc:Fallback xmlns="">
      <p:transition spd="slow" advTm="28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539551" y="1268760"/>
            <a:ext cx="4068453" cy="1872209"/>
          </a:xfrm>
        </p:spPr>
        <p:txBody>
          <a:bodyPr>
            <a:noAutofit/>
          </a:bodyPr>
          <a:lstStyle/>
          <a:p>
            <a:pPr algn="l"/>
            <a:r>
              <a:rPr lang="pt-PT" sz="4000" b="1" dirty="0">
                <a:solidFill>
                  <a:schemeClr val="accent2"/>
                </a:solidFill>
                <a:effectLst/>
              </a:rPr>
              <a:t>Contracetivo hormonal injetável 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2843808" y="3695784"/>
            <a:ext cx="3208936" cy="3149973"/>
            <a:chOff x="4608004" y="1355148"/>
            <a:chExt cx="4284476" cy="4133850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59" r="15319"/>
            <a:stretch/>
          </p:blipFill>
          <p:spPr>
            <a:xfrm>
              <a:off x="4608004" y="1355148"/>
              <a:ext cx="4284476" cy="4133850"/>
            </a:xfrm>
            <a:prstGeom prst="rect">
              <a:avLst/>
            </a:prstGeom>
          </p:spPr>
        </p:pic>
        <p:sp>
          <p:nvSpPr>
            <p:cNvPr id="6" name="Rectângulo 5"/>
            <p:cNvSpPr/>
            <p:nvPr/>
          </p:nvSpPr>
          <p:spPr>
            <a:xfrm>
              <a:off x="4608004" y="1355148"/>
              <a:ext cx="1476164" cy="12817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C4CE9789-B78A-3401-1119-F5E2FCE33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720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15"/>
    </mc:Choice>
    <mc:Fallback xmlns="">
      <p:transition spd="slow" advTm="16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untain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ountain">
      <a:majorFont>
        <a:latin typeface="Gill Sans MT"/>
        <a:ea typeface=""/>
        <a:cs typeface=""/>
        <a:font script="Cyrl" typeface="Arial"/>
        <a:font script="Grek" typeface="Arial"/>
        <a:font script="Jpan" typeface="HG丸ｺﾞｼｯｸM-PRO"/>
        <a:font script="Hang" typeface="HY 헤드라인 M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ill Sans MT"/>
        <a:ea typeface=""/>
        <a:cs typeface=""/>
        <a:font script="Cyrl" typeface="Arial"/>
        <a:font script="Grek" typeface="Arial"/>
        <a:font script="Jpan" typeface="HG丸ｺﾞｼｯｸM-PRO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untain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50000">
              <a:schemeClr val="phClr">
                <a:tint val="2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40000"/>
                <a:shade val="100000"/>
                <a:hueMod val="100000"/>
                <a:satMod val="100000"/>
              </a:schemeClr>
            </a:gs>
            <a:gs pos="30000">
              <a:schemeClr val="phClr">
                <a:tint val="100000"/>
                <a:shade val="100000"/>
                <a:hueMod val="100000"/>
                <a:satMod val="100000"/>
              </a:schemeClr>
            </a:gs>
            <a:gs pos="6800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40000"/>
                <a:shade val="100000"/>
                <a:hueMod val="100000"/>
                <a:sat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br" rotWithShape="0">
              <a:srgbClr val="000000">
                <a:alpha val="0"/>
              </a:srgbClr>
            </a:outerShdw>
          </a:effectLst>
        </a:effectStyle>
        <a:effectStyle>
          <a:effectLst>
            <a:outerShdw blurRad="38100" dist="25400" dir="5400000" algn="ctr" rotWithShape="0">
              <a:srgbClr val="EBE9ED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glow" dir="b"/>
          </a:scene3d>
          <a:sp3d contourW="6350" prstMaterial="softEdge">
            <a:bevelT w="25400" h="25400"/>
            <a:contourClr>
              <a:schemeClr val="phClr">
                <a:tint val="9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reflection blurRad="12700" stA="40000" endPos="40000" dist="25400" dir="5400000" sy="-100000" rotWithShape="0"/>
          </a:effectLst>
          <a:scene3d>
            <a:camera prst="perspectiveFront"/>
            <a:lightRig rig="glow" dir="b"/>
          </a:scene3d>
          <a:sp3d contourW="6350" prstMaterial="softEdge">
            <a:bevelT w="50800" h="25400"/>
            <a:contourClr>
              <a:schemeClr val="phClr">
                <a:tint val="100000"/>
                <a:shade val="8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95000"/>
                <a:satMod val="100000"/>
              </a:schemeClr>
            </a:gs>
            <a:gs pos="100000">
              <a:schemeClr val="phClr">
                <a:tint val="10000"/>
                <a:satMod val="300000"/>
              </a:schemeClr>
            </a:gs>
          </a:gsLst>
          <a:lin ang="13000000" scaled="0"/>
        </a:gradFill>
        <a:blipFill>
          <a:blip xmlns:r="http://schemas.openxmlformats.org/officeDocument/2006/relationships" r:embed="rId1">
            <a:duotone>
              <a:schemeClr val="phClr">
                <a:shade val="75000"/>
              </a:schemeClr>
              <a:schemeClr val="phClr">
                <a:tint val="55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Montanha</Template>
  <TotalTime>2161</TotalTime>
  <Words>442</Words>
  <Application>Microsoft Office PowerPoint</Application>
  <PresentationFormat>Apresentação no Ecrã (4:3)</PresentationFormat>
  <Paragraphs>99</Paragraphs>
  <Slides>21</Slides>
  <Notes>8</Notes>
  <HiddenSlides>0</HiddenSlides>
  <MMClips>21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21</vt:i4>
      </vt:variant>
    </vt:vector>
  </HeadingPairs>
  <TitlesOfParts>
    <vt:vector size="30" baseType="lpstr">
      <vt:lpstr>Arial</vt:lpstr>
      <vt:lpstr>Arial Narrow</vt:lpstr>
      <vt:lpstr>Calibri</vt:lpstr>
      <vt:lpstr>Gill Sans MT</vt:lpstr>
      <vt:lpstr>Times New Roman</vt:lpstr>
      <vt:lpstr>Tw Cen MT</vt:lpstr>
      <vt:lpstr>Wingdings</vt:lpstr>
      <vt:lpstr>Wingdings 2</vt:lpstr>
      <vt:lpstr>Mountain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Preservativo Masculino</vt:lpstr>
      <vt:lpstr>Contraceção hormonal oral</vt:lpstr>
      <vt:lpstr>Contracetivo hormonal injetável </vt:lpstr>
      <vt:lpstr>Anel Vaginal</vt:lpstr>
      <vt:lpstr>Adesivo transdermico</vt:lpstr>
      <vt:lpstr>Implante subcutâneo</vt:lpstr>
      <vt:lpstr>Dispositivo intrauterino</vt:lpstr>
      <vt:lpstr>Apresentação do PowerPoint</vt:lpstr>
      <vt:lpstr>Contraceção de emergência</vt:lpstr>
      <vt:lpstr>Apresentação do PowerPoint</vt:lpstr>
      <vt:lpstr>Apresentação do PowerPoint</vt:lpstr>
      <vt:lpstr>Infeções sexualmente transmissíveis  </vt:lpstr>
      <vt:lpstr>Apresentação do PowerPoint</vt:lpstr>
      <vt:lpstr>Apresentação do PowerPoint</vt:lpstr>
      <vt:lpstr>Perante sinais e/ou sintomas sugestivos de uma IST, o que fazer?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Liliana</dc:creator>
  <cp:lastModifiedBy>Lina Manuela Lopes Henriques Rosálio</cp:lastModifiedBy>
  <cp:revision>223</cp:revision>
  <dcterms:created xsi:type="dcterms:W3CDTF">2012-06-17T17:56:48Z</dcterms:created>
  <dcterms:modified xsi:type="dcterms:W3CDTF">2025-10-14T20:27:42Z</dcterms:modified>
</cp:coreProperties>
</file>