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4"/>
  </p:sldMasterIdLst>
  <p:notesMasterIdLst>
    <p:notesMasterId r:id="rId6"/>
  </p:notesMasterIdLst>
  <p:handoutMasterIdLst>
    <p:handoutMasterId r:id="rId7"/>
  </p:handoutMasterIdLst>
  <p:sldIdLst>
    <p:sldId id="257" r:id="rId5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5C9"/>
    <a:srgbClr val="1D77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A8B10BB-AA9A-2143-B68E-C5F007ED2C24}" v="1" dt="2026-03-17T10:34:54.04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759" autoAdjust="0"/>
    <p:restoredTop sz="94779"/>
  </p:normalViewPr>
  <p:slideViewPr>
    <p:cSldViewPr snapToGrid="0">
      <p:cViewPr>
        <p:scale>
          <a:sx n="214" d="100"/>
          <a:sy n="214" d="100"/>
        </p:scale>
        <p:origin x="6816" y="41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lfina de Bastos Sousa" userId="833d8716-6fd5-40ae-b890-23e7568cb00e" providerId="ADAL" clId="{8C637193-5941-54C0-8495-20D6C104CB7A}"/>
    <pc:docChg chg="modSld">
      <pc:chgData name="Delfina de Bastos Sousa" userId="833d8716-6fd5-40ae-b890-23e7568cb00e" providerId="ADAL" clId="{8C637193-5941-54C0-8495-20D6C104CB7A}" dt="2026-03-17T10:34:54.047" v="0" actId="14826"/>
      <pc:docMkLst>
        <pc:docMk/>
      </pc:docMkLst>
      <pc:sldChg chg="modSp">
        <pc:chgData name="Delfina de Bastos Sousa" userId="833d8716-6fd5-40ae-b890-23e7568cb00e" providerId="ADAL" clId="{8C637193-5941-54C0-8495-20D6C104CB7A}" dt="2026-03-17T10:34:54.047" v="0" actId="14826"/>
        <pc:sldMkLst>
          <pc:docMk/>
          <pc:sldMk cId="2300696412" sldId="257"/>
        </pc:sldMkLst>
        <pc:picChg chg="mod">
          <ac:chgData name="Delfina de Bastos Sousa" userId="833d8716-6fd5-40ae-b890-23e7568cb00e" providerId="ADAL" clId="{8C637193-5941-54C0-8495-20D6C104CB7A}" dt="2026-03-17T10:34:54.047" v="0" actId="14826"/>
          <ac:picMkLst>
            <pc:docMk/>
            <pc:sldMk cId="2300696412" sldId="257"/>
            <ac:picMk id="2" creationId="{AD2C3F4D-E156-9517-A868-41A6A77DF343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>
            <a:extLst>
              <a:ext uri="{FF2B5EF4-FFF2-40B4-BE49-F238E27FC236}">
                <a16:creationId xmlns:a16="http://schemas.microsoft.com/office/drawing/2014/main" id="{60748B19-46A3-27FF-0FE6-9EADBBCE2E2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>
            <a:extLst>
              <a:ext uri="{FF2B5EF4-FFF2-40B4-BE49-F238E27FC236}">
                <a16:creationId xmlns:a16="http://schemas.microsoft.com/office/drawing/2014/main" id="{3D61DA67-3675-EB75-5DAD-EAB25E7F3C9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C14DB6-4756-4958-A0E1-AAE0914CE24E}" type="datetimeFigureOut">
              <a:rPr lang="pt-PT" smtClean="0"/>
              <a:t>17/03/26</a:t>
            </a:fld>
            <a:endParaRPr lang="pt-PT"/>
          </a:p>
        </p:txBody>
      </p:sp>
      <p:sp>
        <p:nvSpPr>
          <p:cNvPr id="4" name="Marcador de Posição do Rodapé 3">
            <a:extLst>
              <a:ext uri="{FF2B5EF4-FFF2-40B4-BE49-F238E27FC236}">
                <a16:creationId xmlns:a16="http://schemas.microsoft.com/office/drawing/2014/main" id="{618D2B3B-F14A-46D0-6A48-EE4CE4C1049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AD43BB24-8D90-C374-134B-5E6AE2F79DE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37811B-70F9-476C-8BEA-24E4A9ECFCF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1513187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FFDBC6-C50A-4531-9D42-44AB2DEA1317}" type="datetimeFigureOut">
              <a:rPr lang="pt-PT" smtClean="0"/>
              <a:t>17/03/26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6EC669-8F89-42D0-8668-D58883188C6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3611415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2922463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1pPr>
    <a:lvl2pPr marL="1461232" algn="l" defTabSz="2922463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2pPr>
    <a:lvl3pPr marL="2922463" algn="l" defTabSz="2922463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3pPr>
    <a:lvl4pPr marL="4383695" algn="l" defTabSz="2922463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4pPr>
    <a:lvl5pPr marL="5844924" algn="l" defTabSz="2922463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5pPr>
    <a:lvl6pPr marL="7306155" algn="l" defTabSz="2922463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6pPr>
    <a:lvl7pPr marL="8767390" algn="l" defTabSz="2922463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7pPr>
    <a:lvl8pPr marL="10228619" algn="l" defTabSz="2922463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8pPr>
    <a:lvl9pPr marL="11689850" algn="l" defTabSz="2922463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9891795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F7CA5-1519-49B2-BD08-A1253E795702}" type="datetime1">
              <a:rPr lang="pt-PT" smtClean="0"/>
              <a:t>17/03/26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897A6-39D7-48F0-BC0D-DD996A216AB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21927191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F7CA5-1519-49B2-BD08-A1253E795702}" type="datetime1">
              <a:rPr lang="pt-PT" smtClean="0"/>
              <a:t>17/03/26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897A6-39D7-48F0-BC0D-DD996A216AB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77607478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F7CA5-1519-49B2-BD08-A1253E795702}" type="datetime1">
              <a:rPr lang="pt-PT" smtClean="0"/>
              <a:t>17/03/26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897A6-39D7-48F0-BC0D-DD996A216AB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23305269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F7CA5-1519-49B2-BD08-A1253E795702}" type="datetime1">
              <a:rPr lang="pt-PT" smtClean="0"/>
              <a:t>17/03/26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897A6-39D7-48F0-BC0D-DD996A216AB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66310366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F7CA5-1519-49B2-BD08-A1253E795702}" type="datetime1">
              <a:rPr lang="pt-PT" smtClean="0"/>
              <a:t>17/03/26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897A6-39D7-48F0-BC0D-DD996A216AB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78549888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F7CA5-1519-49B2-BD08-A1253E795702}" type="datetime1">
              <a:rPr lang="pt-PT" smtClean="0"/>
              <a:t>17/03/26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897A6-39D7-48F0-BC0D-DD996A216AB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85458812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F7CA5-1519-49B2-BD08-A1253E795702}" type="datetime1">
              <a:rPr lang="pt-PT" smtClean="0"/>
              <a:t>17/03/26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897A6-39D7-48F0-BC0D-DD996A216AB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80470328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F7CA5-1519-49B2-BD08-A1253E795702}" type="datetime1">
              <a:rPr lang="pt-PT" smtClean="0"/>
              <a:t>17/03/26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897A6-39D7-48F0-BC0D-DD996A216AB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76155601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F7CA5-1519-49B2-BD08-A1253E795702}" type="datetime1">
              <a:rPr lang="pt-PT" smtClean="0"/>
              <a:t>17/03/26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897A6-39D7-48F0-BC0D-DD996A216AB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96436356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F7CA5-1519-49B2-BD08-A1253E795702}" type="datetime1">
              <a:rPr lang="pt-PT" smtClean="0"/>
              <a:t>17/03/26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897A6-39D7-48F0-BC0D-DD996A216AB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94798149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F7CA5-1519-49B2-BD08-A1253E795702}" type="datetime1">
              <a:rPr lang="pt-PT" smtClean="0"/>
              <a:t>17/03/26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897A6-39D7-48F0-BC0D-DD996A216AB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21488806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1F7CA5-1519-49B2-BD08-A1253E795702}" type="datetime1">
              <a:rPr lang="pt-PT" smtClean="0"/>
              <a:t>17/03/26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A897A6-39D7-48F0-BC0D-DD996A216AB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0222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AD2C3F4D-E156-9517-A868-41A6A77DF34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" y="0"/>
            <a:ext cx="30275205" cy="6615693"/>
          </a:xfrm>
          <a:prstGeom prst="rect">
            <a:avLst/>
          </a:prstGeom>
        </p:spPr>
      </p:pic>
      <p:pic>
        <p:nvPicPr>
          <p:cNvPr id="3" name="Imagem 2" descr="Uma imagem com texto, captura de ecrã, Tipo de letra, file&#10;&#10;Os conteúdos gerados por IA podem estar incorretos.">
            <a:extLst>
              <a:ext uri="{FF2B5EF4-FFF2-40B4-BE49-F238E27FC236}">
                <a16:creationId xmlns:a16="http://schemas.microsoft.com/office/drawing/2014/main" id="{DDD0EEE6-B144-ACE0-4C8B-0C285E10EB0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4812" y="39003368"/>
            <a:ext cx="23865584" cy="3684710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3B86AE6C-6602-F154-1666-DBA49C82494F}"/>
              </a:ext>
            </a:extLst>
          </p:cNvPr>
          <p:cNvSpPr txBox="1"/>
          <p:nvPr/>
        </p:nvSpPr>
        <p:spPr>
          <a:xfrm>
            <a:off x="1904743" y="1343721"/>
            <a:ext cx="5260687" cy="11729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7022" b="1" dirty="0" err="1">
                <a:solidFill>
                  <a:schemeClr val="bg1"/>
                </a:solidFill>
              </a:rPr>
              <a:t>Title</a:t>
            </a:r>
            <a:endParaRPr lang="pt-PT" sz="5851" b="1" dirty="0">
              <a:solidFill>
                <a:schemeClr val="bg1"/>
              </a:solidFill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245B30DC-E426-00E7-4EDD-94F49357B93D}"/>
              </a:ext>
            </a:extLst>
          </p:cNvPr>
          <p:cNvSpPr txBox="1"/>
          <p:nvPr/>
        </p:nvSpPr>
        <p:spPr>
          <a:xfrm>
            <a:off x="1904743" y="3517774"/>
            <a:ext cx="7122817" cy="8577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4974" dirty="0" err="1">
                <a:solidFill>
                  <a:schemeClr val="bg1"/>
                </a:solidFill>
              </a:rPr>
              <a:t>Author</a:t>
            </a:r>
            <a:r>
              <a:rPr lang="pt-PT" sz="4974" dirty="0">
                <a:solidFill>
                  <a:schemeClr val="bg1"/>
                </a:solidFill>
              </a:rPr>
              <a:t> 1, </a:t>
            </a:r>
            <a:r>
              <a:rPr lang="pt-PT" sz="4974" dirty="0" err="1">
                <a:solidFill>
                  <a:schemeClr val="bg1"/>
                </a:solidFill>
              </a:rPr>
              <a:t>Author</a:t>
            </a:r>
            <a:r>
              <a:rPr lang="pt-PT" sz="4974" dirty="0">
                <a:solidFill>
                  <a:schemeClr val="bg1"/>
                </a:solidFill>
              </a:rPr>
              <a:t> 2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644527C6-FAFC-B88D-D13A-F31FFB437E60}"/>
              </a:ext>
            </a:extLst>
          </p:cNvPr>
          <p:cNvSpPr txBox="1"/>
          <p:nvPr/>
        </p:nvSpPr>
        <p:spPr>
          <a:xfrm>
            <a:off x="1903927" y="4646498"/>
            <a:ext cx="11771043" cy="8577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4974" dirty="0" err="1">
                <a:solidFill>
                  <a:schemeClr val="bg1"/>
                </a:solidFill>
              </a:rPr>
              <a:t>Affiliation</a:t>
            </a:r>
            <a:r>
              <a:rPr lang="pt-PT" sz="4974" dirty="0">
                <a:solidFill>
                  <a:schemeClr val="bg1"/>
                </a:solidFill>
              </a:rPr>
              <a:t> </a:t>
            </a:r>
            <a:r>
              <a:rPr lang="pt-PT" sz="4974" dirty="0" err="1">
                <a:solidFill>
                  <a:schemeClr val="bg1"/>
                </a:solidFill>
              </a:rPr>
              <a:t>Author</a:t>
            </a:r>
            <a:r>
              <a:rPr lang="pt-PT" sz="4974" dirty="0">
                <a:solidFill>
                  <a:schemeClr val="bg1"/>
                </a:solidFill>
              </a:rPr>
              <a:t> 1, </a:t>
            </a:r>
            <a:r>
              <a:rPr lang="pt-PT" sz="4974" dirty="0" err="1">
                <a:solidFill>
                  <a:schemeClr val="bg1"/>
                </a:solidFill>
              </a:rPr>
              <a:t>Affiliation</a:t>
            </a:r>
            <a:r>
              <a:rPr lang="pt-PT" sz="4974" dirty="0">
                <a:solidFill>
                  <a:schemeClr val="bg1"/>
                </a:solidFill>
              </a:rPr>
              <a:t> </a:t>
            </a:r>
            <a:r>
              <a:rPr lang="pt-PT" sz="4974" dirty="0" err="1">
                <a:solidFill>
                  <a:schemeClr val="bg1"/>
                </a:solidFill>
              </a:rPr>
              <a:t>Author</a:t>
            </a:r>
            <a:r>
              <a:rPr lang="pt-PT" sz="4974" dirty="0">
                <a:solidFill>
                  <a:schemeClr val="bg1"/>
                </a:solidFill>
              </a:rPr>
              <a:t> 2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82E33012-BDCC-4BEC-7A7C-F12BA0C60473}"/>
              </a:ext>
            </a:extLst>
          </p:cNvPr>
          <p:cNvSpPr txBox="1"/>
          <p:nvPr/>
        </p:nvSpPr>
        <p:spPr>
          <a:xfrm>
            <a:off x="1758459" y="7361415"/>
            <a:ext cx="13767909" cy="7226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4096" b="1" dirty="0">
                <a:solidFill>
                  <a:srgbClr val="0075C9"/>
                </a:solidFill>
              </a:rPr>
              <a:t>Background</a:t>
            </a:r>
          </a:p>
        </p:txBody>
      </p:sp>
      <p:cxnSp>
        <p:nvCxnSpPr>
          <p:cNvPr id="8" name="Conexão reta 6">
            <a:extLst>
              <a:ext uri="{FF2B5EF4-FFF2-40B4-BE49-F238E27FC236}">
                <a16:creationId xmlns:a16="http://schemas.microsoft.com/office/drawing/2014/main" id="{48135E0A-0829-4447-58CA-B1A669356624}"/>
              </a:ext>
            </a:extLst>
          </p:cNvPr>
          <p:cNvCxnSpPr>
            <a:cxnSpLocks/>
          </p:cNvCxnSpPr>
          <p:nvPr/>
        </p:nvCxnSpPr>
        <p:spPr>
          <a:xfrm>
            <a:off x="1758462" y="13324733"/>
            <a:ext cx="26957215" cy="0"/>
          </a:xfrm>
          <a:prstGeom prst="line">
            <a:avLst/>
          </a:prstGeom>
          <a:ln w="12700">
            <a:solidFill>
              <a:srgbClr val="0075C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aixaDeTexto 8">
            <a:extLst>
              <a:ext uri="{FF2B5EF4-FFF2-40B4-BE49-F238E27FC236}">
                <a16:creationId xmlns:a16="http://schemas.microsoft.com/office/drawing/2014/main" id="{E91A269D-6106-756E-C388-2714CAAA764E}"/>
              </a:ext>
            </a:extLst>
          </p:cNvPr>
          <p:cNvSpPr txBox="1"/>
          <p:nvPr/>
        </p:nvSpPr>
        <p:spPr>
          <a:xfrm>
            <a:off x="1758459" y="13875903"/>
            <a:ext cx="8028675" cy="7226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4096" b="1" dirty="0">
                <a:solidFill>
                  <a:srgbClr val="0075C9"/>
                </a:solidFill>
              </a:rPr>
              <a:t>Research Question</a:t>
            </a:r>
          </a:p>
        </p:txBody>
      </p:sp>
      <p:cxnSp>
        <p:nvCxnSpPr>
          <p:cNvPr id="10" name="Conexão reta 11">
            <a:extLst>
              <a:ext uri="{FF2B5EF4-FFF2-40B4-BE49-F238E27FC236}">
                <a16:creationId xmlns:a16="http://schemas.microsoft.com/office/drawing/2014/main" id="{8215E96D-DFB9-8282-32E0-5606E1FFF8FD}"/>
              </a:ext>
            </a:extLst>
          </p:cNvPr>
          <p:cNvCxnSpPr>
            <a:cxnSpLocks/>
          </p:cNvCxnSpPr>
          <p:nvPr/>
        </p:nvCxnSpPr>
        <p:spPr>
          <a:xfrm>
            <a:off x="1758460" y="17158088"/>
            <a:ext cx="26957215" cy="0"/>
          </a:xfrm>
          <a:prstGeom prst="line">
            <a:avLst/>
          </a:prstGeom>
          <a:ln w="12700">
            <a:solidFill>
              <a:srgbClr val="0075C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B3D73D0E-1B97-BF22-E61C-F159CB471FCD}"/>
              </a:ext>
            </a:extLst>
          </p:cNvPr>
          <p:cNvSpPr txBox="1"/>
          <p:nvPr/>
        </p:nvSpPr>
        <p:spPr>
          <a:xfrm>
            <a:off x="1904744" y="17612497"/>
            <a:ext cx="13767909" cy="7226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4096" b="1">
                <a:solidFill>
                  <a:srgbClr val="0075C9"/>
                </a:solidFill>
              </a:rPr>
              <a:t>Summary </a:t>
            </a:r>
            <a:r>
              <a:rPr lang="pt-PT" sz="4096" b="1" dirty="0" err="1">
                <a:solidFill>
                  <a:srgbClr val="0075C9"/>
                </a:solidFill>
              </a:rPr>
              <a:t>of</a:t>
            </a:r>
            <a:r>
              <a:rPr lang="pt-PT" sz="4096" b="1" dirty="0">
                <a:solidFill>
                  <a:srgbClr val="0075C9"/>
                </a:solidFill>
              </a:rPr>
              <a:t> </a:t>
            </a:r>
            <a:r>
              <a:rPr lang="pt-PT" sz="4096" b="1" dirty="0" err="1">
                <a:solidFill>
                  <a:srgbClr val="0075C9"/>
                </a:solidFill>
              </a:rPr>
              <a:t>Work</a:t>
            </a:r>
            <a:r>
              <a:rPr lang="pt-PT" sz="4096" b="1" dirty="0">
                <a:solidFill>
                  <a:srgbClr val="0075C9"/>
                </a:solidFill>
              </a:rPr>
              <a:t> to Date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69D433CC-041E-52F1-AB09-BAC5CACFB1D1}"/>
              </a:ext>
            </a:extLst>
          </p:cNvPr>
          <p:cNvSpPr txBox="1"/>
          <p:nvPr/>
        </p:nvSpPr>
        <p:spPr>
          <a:xfrm>
            <a:off x="1903927" y="26382626"/>
            <a:ext cx="9287512" cy="7226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4096" b="1" dirty="0" err="1">
                <a:solidFill>
                  <a:srgbClr val="0075C9"/>
                </a:solidFill>
              </a:rPr>
              <a:t>Conclusions</a:t>
            </a:r>
            <a:r>
              <a:rPr lang="pt-PT" sz="4096" b="1" dirty="0">
                <a:solidFill>
                  <a:srgbClr val="0075C9"/>
                </a:solidFill>
              </a:rPr>
              <a:t> </a:t>
            </a:r>
            <a:r>
              <a:rPr lang="pt-PT" sz="4096" b="1" dirty="0" err="1">
                <a:solidFill>
                  <a:srgbClr val="0075C9"/>
                </a:solidFill>
              </a:rPr>
              <a:t>and</a:t>
            </a:r>
            <a:r>
              <a:rPr lang="pt-PT" sz="4096" b="1" dirty="0">
                <a:solidFill>
                  <a:srgbClr val="0075C9"/>
                </a:solidFill>
              </a:rPr>
              <a:t> Future </a:t>
            </a:r>
            <a:r>
              <a:rPr lang="pt-PT" sz="4096" b="1" dirty="0" err="1">
                <a:solidFill>
                  <a:srgbClr val="0075C9"/>
                </a:solidFill>
              </a:rPr>
              <a:t>Work</a:t>
            </a:r>
            <a:r>
              <a:rPr lang="pt-PT" sz="4096" b="1" dirty="0">
                <a:solidFill>
                  <a:srgbClr val="0075C9"/>
                </a:solidFill>
              </a:rPr>
              <a:t> | </a:t>
            </a:r>
            <a:r>
              <a:rPr lang="pt-PT" sz="4096" b="1" dirty="0" err="1">
                <a:solidFill>
                  <a:srgbClr val="0075C9"/>
                </a:solidFill>
              </a:rPr>
              <a:t>Timeline</a:t>
            </a:r>
            <a:endParaRPr lang="pt-PT" sz="4096" b="1" dirty="0">
              <a:solidFill>
                <a:srgbClr val="0075C9"/>
              </a:solidFill>
            </a:endParaRP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D981F300-6D41-84B6-5613-E3D07935093E}"/>
              </a:ext>
            </a:extLst>
          </p:cNvPr>
          <p:cNvSpPr txBox="1"/>
          <p:nvPr/>
        </p:nvSpPr>
        <p:spPr>
          <a:xfrm>
            <a:off x="1904744" y="34366009"/>
            <a:ext cx="13767909" cy="7226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4096" b="1" dirty="0" err="1">
                <a:solidFill>
                  <a:srgbClr val="0075C9"/>
                </a:solidFill>
              </a:rPr>
              <a:t>References</a:t>
            </a:r>
            <a:endParaRPr lang="pt-PT" sz="4096" b="1" dirty="0">
              <a:solidFill>
                <a:srgbClr val="0075C9"/>
              </a:solidFill>
            </a:endParaRP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C07557E2-24BA-A9AD-9BB4-42ECC3F44ABC}"/>
              </a:ext>
            </a:extLst>
          </p:cNvPr>
          <p:cNvSpPr txBox="1"/>
          <p:nvPr/>
        </p:nvSpPr>
        <p:spPr>
          <a:xfrm>
            <a:off x="1758461" y="8373082"/>
            <a:ext cx="26957215" cy="4406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Lorem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ipsum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dolor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sit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amet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consectetuer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adipiscing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elit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.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Aenean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commodo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ligula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eget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dolor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.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Aenean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massa. Cum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sociis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natoque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penatibus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et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magnis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dis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parturient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montes,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nascetur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ridiculus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mus.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Donec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quam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felis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ultricies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nec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pellentesque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eu,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pretium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quis, sem.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Nulla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consequat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massa quis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enim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.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Donec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pede justo,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fringilla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vel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aliquet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nec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vulputate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eget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arcu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. In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enim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justo,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rhoncus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ut,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imperdiet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a,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venenatis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vitae, justo. 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Nullam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dictum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felis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eu pede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mollis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pretium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.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Integer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tincidunt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.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Cras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dapibus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.</a:t>
            </a:r>
          </a:p>
          <a:p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Vivamus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elementum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semper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nisi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.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Aenean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vulputate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eleifend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tellus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.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Aenean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leo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ligula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porttitor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eu,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consequat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vitae,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eleifend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ac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enim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.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Aliquam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lorem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ante,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dapibus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in,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viverra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quis,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feugiat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a,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tellus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.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Phasellus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viverra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nulla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ut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metus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varius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laoreet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. </a:t>
            </a:r>
          </a:p>
          <a:p>
            <a:r>
              <a:rPr lang="pt-PT" sz="3200" dirty="0" err="1">
                <a:highlight>
                  <a:srgbClr val="FFFFFF"/>
                </a:highlight>
                <a:latin typeface="Verdana" panose="020B0604030504040204" pitchFamily="34" charset="0"/>
              </a:rPr>
              <a:t>Vivamus</a:t>
            </a:r>
            <a:r>
              <a:rPr lang="pt-PT" sz="3200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200" dirty="0" err="1">
                <a:highlight>
                  <a:srgbClr val="FFFFFF"/>
                </a:highlight>
                <a:latin typeface="Verdana" panose="020B0604030504040204" pitchFamily="34" charset="0"/>
              </a:rPr>
              <a:t>elementum</a:t>
            </a:r>
            <a:r>
              <a:rPr lang="pt-PT" sz="3200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200" dirty="0" err="1">
                <a:highlight>
                  <a:srgbClr val="FFFFFF"/>
                </a:highlight>
                <a:latin typeface="Verdana" panose="020B0604030504040204" pitchFamily="34" charset="0"/>
              </a:rPr>
              <a:t>semper</a:t>
            </a:r>
            <a:r>
              <a:rPr lang="pt-PT" sz="3200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200" dirty="0" err="1">
                <a:highlight>
                  <a:srgbClr val="FFFFFF"/>
                </a:highlight>
                <a:latin typeface="Verdana" panose="020B0604030504040204" pitchFamily="34" charset="0"/>
              </a:rPr>
              <a:t>nisi</a:t>
            </a:r>
            <a:r>
              <a:rPr lang="pt-PT" sz="3200" dirty="0">
                <a:highlight>
                  <a:srgbClr val="FFFFFF"/>
                </a:highlight>
                <a:latin typeface="Verdana" panose="020B0604030504040204" pitchFamily="34" charset="0"/>
              </a:rPr>
              <a:t>. </a:t>
            </a:r>
            <a:r>
              <a:rPr lang="pt-PT" sz="3200" dirty="0" err="1">
                <a:highlight>
                  <a:srgbClr val="FFFFFF"/>
                </a:highlight>
                <a:latin typeface="Verdana" panose="020B0604030504040204" pitchFamily="34" charset="0"/>
              </a:rPr>
              <a:t>Aenean</a:t>
            </a:r>
            <a:r>
              <a:rPr lang="pt-PT" sz="3200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200" dirty="0" err="1">
                <a:highlight>
                  <a:srgbClr val="FFFFFF"/>
                </a:highlight>
                <a:latin typeface="Verdana" panose="020B0604030504040204" pitchFamily="34" charset="0"/>
              </a:rPr>
              <a:t>vulputate</a:t>
            </a:r>
            <a:r>
              <a:rPr lang="pt-PT" sz="3200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200" dirty="0" err="1">
                <a:highlight>
                  <a:srgbClr val="FFFFFF"/>
                </a:highlight>
                <a:latin typeface="Verdana" panose="020B0604030504040204" pitchFamily="34" charset="0"/>
              </a:rPr>
              <a:t>eleifend</a:t>
            </a:r>
            <a:r>
              <a:rPr lang="pt-PT" sz="3200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200" dirty="0" err="1">
                <a:highlight>
                  <a:srgbClr val="FFFFFF"/>
                </a:highlight>
                <a:latin typeface="Verdana" panose="020B0604030504040204" pitchFamily="34" charset="0"/>
              </a:rPr>
              <a:t>tellus</a:t>
            </a:r>
            <a:r>
              <a:rPr lang="pt-PT" sz="3200" dirty="0">
                <a:highlight>
                  <a:srgbClr val="FFFFFF"/>
                </a:highlight>
                <a:latin typeface="Verdana" panose="020B0604030504040204" pitchFamily="34" charset="0"/>
              </a:rPr>
              <a:t>. </a:t>
            </a:r>
            <a:r>
              <a:rPr lang="pt-PT" sz="3200" dirty="0" err="1">
                <a:highlight>
                  <a:srgbClr val="FFFFFF"/>
                </a:highlight>
                <a:latin typeface="Verdana" panose="020B0604030504040204" pitchFamily="34" charset="0"/>
              </a:rPr>
              <a:t>Aenean</a:t>
            </a:r>
            <a:r>
              <a:rPr lang="pt-PT" sz="3200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200" dirty="0" err="1">
                <a:highlight>
                  <a:srgbClr val="FFFFFF"/>
                </a:highlight>
                <a:latin typeface="Verdana" panose="020B0604030504040204" pitchFamily="34" charset="0"/>
              </a:rPr>
              <a:t>leo</a:t>
            </a:r>
            <a:r>
              <a:rPr lang="pt-PT" sz="3200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200" dirty="0" err="1">
                <a:highlight>
                  <a:srgbClr val="FFFFFF"/>
                </a:highlight>
                <a:latin typeface="Verdana" panose="020B0604030504040204" pitchFamily="34" charset="0"/>
              </a:rPr>
              <a:t>ligula</a:t>
            </a:r>
            <a:r>
              <a:rPr lang="pt-PT" sz="3200" dirty="0">
                <a:highlight>
                  <a:srgbClr val="FFFFFF"/>
                </a:highlight>
                <a:latin typeface="Verdana" panose="020B0604030504040204" pitchFamily="34" charset="0"/>
              </a:rPr>
              <a:t>, </a:t>
            </a:r>
            <a:r>
              <a:rPr lang="pt-PT" sz="3200" dirty="0" err="1">
                <a:highlight>
                  <a:srgbClr val="FFFFFF"/>
                </a:highlight>
                <a:latin typeface="Verdana" panose="020B0604030504040204" pitchFamily="34" charset="0"/>
              </a:rPr>
              <a:t>porttitor</a:t>
            </a:r>
            <a:r>
              <a:rPr lang="pt-PT" sz="3200" dirty="0">
                <a:highlight>
                  <a:srgbClr val="FFFFFF"/>
                </a:highlight>
                <a:latin typeface="Verdana" panose="020B0604030504040204" pitchFamily="34" charset="0"/>
              </a:rPr>
              <a:t> eu, </a:t>
            </a:r>
            <a:r>
              <a:rPr lang="pt-PT" sz="3200" dirty="0" err="1">
                <a:highlight>
                  <a:srgbClr val="FFFFFF"/>
                </a:highlight>
                <a:latin typeface="Verdana" panose="020B0604030504040204" pitchFamily="34" charset="0"/>
              </a:rPr>
              <a:t>consequat</a:t>
            </a:r>
            <a:r>
              <a:rPr lang="pt-PT" sz="3200" dirty="0">
                <a:highlight>
                  <a:srgbClr val="FFFFFF"/>
                </a:highlight>
                <a:latin typeface="Verdana" panose="020B0604030504040204" pitchFamily="34" charset="0"/>
              </a:rPr>
              <a:t> vitae, </a:t>
            </a:r>
            <a:r>
              <a:rPr lang="pt-PT" sz="3200" dirty="0" err="1">
                <a:highlight>
                  <a:srgbClr val="FFFFFF"/>
                </a:highlight>
                <a:latin typeface="Verdana" panose="020B0604030504040204" pitchFamily="34" charset="0"/>
              </a:rPr>
              <a:t>eleifend</a:t>
            </a:r>
            <a:r>
              <a:rPr lang="pt-PT" sz="3200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200" dirty="0" err="1">
                <a:highlight>
                  <a:srgbClr val="FFFFFF"/>
                </a:highlight>
                <a:latin typeface="Verdana" panose="020B0604030504040204" pitchFamily="34" charset="0"/>
              </a:rPr>
              <a:t>ac</a:t>
            </a:r>
            <a:r>
              <a:rPr lang="pt-PT" sz="3200" dirty="0">
                <a:highlight>
                  <a:srgbClr val="FFFFFF"/>
                </a:highlight>
                <a:latin typeface="Verdana" panose="020B0604030504040204" pitchFamily="34" charset="0"/>
              </a:rPr>
              <a:t>, </a:t>
            </a:r>
            <a:r>
              <a:rPr lang="pt-PT" sz="3200" dirty="0" err="1">
                <a:highlight>
                  <a:srgbClr val="FFFFFF"/>
                </a:highlight>
                <a:latin typeface="Verdana" panose="020B0604030504040204" pitchFamily="34" charset="0"/>
              </a:rPr>
              <a:t>enim</a:t>
            </a:r>
            <a:r>
              <a:rPr lang="pt-PT" sz="3200" dirty="0">
                <a:highlight>
                  <a:srgbClr val="FFFFFF"/>
                </a:highlight>
                <a:latin typeface="Verdana" panose="020B0604030504040204" pitchFamily="34" charset="0"/>
              </a:rPr>
              <a:t>. </a:t>
            </a:r>
            <a:r>
              <a:rPr lang="pt-PT" sz="3200" dirty="0" err="1">
                <a:highlight>
                  <a:srgbClr val="FFFFFF"/>
                </a:highlight>
                <a:latin typeface="Verdana" panose="020B0604030504040204" pitchFamily="34" charset="0"/>
              </a:rPr>
              <a:t>Aliquam</a:t>
            </a:r>
            <a:r>
              <a:rPr lang="pt-PT" sz="3200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200" dirty="0" err="1">
                <a:highlight>
                  <a:srgbClr val="FFFFFF"/>
                </a:highlight>
                <a:latin typeface="Verdana" panose="020B0604030504040204" pitchFamily="34" charset="0"/>
              </a:rPr>
              <a:t>lorem</a:t>
            </a:r>
            <a:r>
              <a:rPr lang="pt-PT" sz="3200" dirty="0">
                <a:highlight>
                  <a:srgbClr val="FFFFFF"/>
                </a:highlight>
                <a:latin typeface="Verdana" panose="020B0604030504040204" pitchFamily="34" charset="0"/>
              </a:rPr>
              <a:t> ante, </a:t>
            </a:r>
            <a:r>
              <a:rPr lang="pt-PT" sz="3200" dirty="0" err="1">
                <a:highlight>
                  <a:srgbClr val="FFFFFF"/>
                </a:highlight>
                <a:latin typeface="Verdana" panose="020B0604030504040204" pitchFamily="34" charset="0"/>
              </a:rPr>
              <a:t>dapibus</a:t>
            </a:r>
            <a:r>
              <a:rPr lang="pt-PT" sz="3200" dirty="0">
                <a:highlight>
                  <a:srgbClr val="FFFFFF"/>
                </a:highlight>
                <a:latin typeface="Verdana" panose="020B0604030504040204" pitchFamily="34" charset="0"/>
              </a:rPr>
              <a:t> in, </a:t>
            </a:r>
            <a:r>
              <a:rPr lang="pt-PT" sz="3200" dirty="0" err="1">
                <a:highlight>
                  <a:srgbClr val="FFFFFF"/>
                </a:highlight>
                <a:latin typeface="Verdana" panose="020B0604030504040204" pitchFamily="34" charset="0"/>
              </a:rPr>
              <a:t>viverra</a:t>
            </a:r>
            <a:r>
              <a:rPr lang="pt-PT" sz="3200" dirty="0">
                <a:highlight>
                  <a:srgbClr val="FFFFFF"/>
                </a:highlight>
                <a:latin typeface="Verdana" panose="020B0604030504040204" pitchFamily="34" charset="0"/>
              </a:rPr>
              <a:t> quis, </a:t>
            </a:r>
            <a:r>
              <a:rPr lang="pt-PT" sz="3200" dirty="0" err="1">
                <a:highlight>
                  <a:srgbClr val="FFFFFF"/>
                </a:highlight>
                <a:latin typeface="Verdana" panose="020B0604030504040204" pitchFamily="34" charset="0"/>
              </a:rPr>
              <a:t>feugiat</a:t>
            </a:r>
            <a:r>
              <a:rPr lang="pt-PT" sz="3200" dirty="0">
                <a:highlight>
                  <a:srgbClr val="FFFFFF"/>
                </a:highlight>
                <a:latin typeface="Verdana" panose="020B0604030504040204" pitchFamily="34" charset="0"/>
              </a:rPr>
              <a:t> a, </a:t>
            </a:r>
            <a:r>
              <a:rPr lang="pt-PT" sz="3200" dirty="0" err="1">
                <a:highlight>
                  <a:srgbClr val="FFFFFF"/>
                </a:highlight>
                <a:latin typeface="Verdana" panose="020B0604030504040204" pitchFamily="34" charset="0"/>
              </a:rPr>
              <a:t>tellus</a:t>
            </a:r>
            <a:r>
              <a:rPr lang="pt-PT" sz="3200" dirty="0">
                <a:highlight>
                  <a:srgbClr val="FFFFFF"/>
                </a:highlight>
                <a:latin typeface="Verdana" panose="020B0604030504040204" pitchFamily="34" charset="0"/>
              </a:rPr>
              <a:t>. </a:t>
            </a:r>
            <a:r>
              <a:rPr lang="pt-PT" sz="3200" dirty="0" err="1">
                <a:highlight>
                  <a:srgbClr val="FFFFFF"/>
                </a:highlight>
                <a:latin typeface="Verdana" panose="020B0604030504040204" pitchFamily="34" charset="0"/>
              </a:rPr>
              <a:t>Phasellus</a:t>
            </a:r>
            <a:r>
              <a:rPr lang="pt-PT" sz="3200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200" dirty="0" err="1">
                <a:highlight>
                  <a:srgbClr val="FFFFFF"/>
                </a:highlight>
                <a:latin typeface="Verdana" panose="020B0604030504040204" pitchFamily="34" charset="0"/>
              </a:rPr>
              <a:t>viverra</a:t>
            </a:r>
            <a:r>
              <a:rPr lang="pt-PT" sz="3200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200" dirty="0" err="1">
                <a:highlight>
                  <a:srgbClr val="FFFFFF"/>
                </a:highlight>
                <a:latin typeface="Verdana" panose="020B0604030504040204" pitchFamily="34" charset="0"/>
              </a:rPr>
              <a:t>nulla</a:t>
            </a:r>
            <a:r>
              <a:rPr lang="pt-PT" sz="3200" dirty="0">
                <a:highlight>
                  <a:srgbClr val="FFFFFF"/>
                </a:highlight>
                <a:latin typeface="Verdana" panose="020B0604030504040204" pitchFamily="34" charset="0"/>
              </a:rPr>
              <a:t> ut </a:t>
            </a:r>
            <a:r>
              <a:rPr lang="pt-PT" sz="3200" dirty="0" err="1">
                <a:highlight>
                  <a:srgbClr val="FFFFFF"/>
                </a:highlight>
                <a:latin typeface="Verdana" panose="020B0604030504040204" pitchFamily="34" charset="0"/>
              </a:rPr>
              <a:t>metus</a:t>
            </a:r>
            <a:r>
              <a:rPr lang="pt-PT" sz="3200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200" dirty="0" err="1">
                <a:highlight>
                  <a:srgbClr val="FFFFFF"/>
                </a:highlight>
                <a:latin typeface="Verdana" panose="020B0604030504040204" pitchFamily="34" charset="0"/>
              </a:rPr>
              <a:t>varius</a:t>
            </a:r>
            <a:r>
              <a:rPr lang="pt-PT" sz="3200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200" dirty="0" err="1">
                <a:highlight>
                  <a:srgbClr val="FFFFFF"/>
                </a:highlight>
                <a:latin typeface="Verdana" panose="020B0604030504040204" pitchFamily="34" charset="0"/>
              </a:rPr>
              <a:t>laoreet</a:t>
            </a:r>
            <a:r>
              <a:rPr lang="pt-PT" sz="3200" dirty="0">
                <a:highlight>
                  <a:srgbClr val="FFFFFF"/>
                </a:highlight>
                <a:latin typeface="Verdana" panose="020B0604030504040204" pitchFamily="34" charset="0"/>
              </a:rPr>
              <a:t>. </a:t>
            </a:r>
            <a:r>
              <a:rPr lang="pt-PT" sz="3200" dirty="0" err="1">
                <a:highlight>
                  <a:srgbClr val="FFFFFF"/>
                </a:highlight>
                <a:latin typeface="Verdana" panose="020B0604030504040204" pitchFamily="34" charset="0"/>
              </a:rPr>
              <a:t>Quisque</a:t>
            </a:r>
            <a:r>
              <a:rPr lang="pt-PT" sz="3200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200" dirty="0" err="1">
                <a:highlight>
                  <a:srgbClr val="FFFFFF"/>
                </a:highlight>
                <a:latin typeface="Verdana" panose="020B0604030504040204" pitchFamily="34" charset="0"/>
              </a:rPr>
              <a:t>rutrum</a:t>
            </a:r>
            <a:r>
              <a:rPr lang="pt-PT" sz="3200" dirty="0">
                <a:highlight>
                  <a:srgbClr val="FFFFFF"/>
                </a:highlight>
                <a:latin typeface="Verdana" panose="020B0604030504040204" pitchFamily="34" charset="0"/>
              </a:rPr>
              <a:t>. </a:t>
            </a:r>
            <a:endParaRPr lang="pt-PT" sz="3200" b="1" dirty="0"/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06CC8BFE-D309-3480-F468-E0BB4C36E89C}"/>
              </a:ext>
            </a:extLst>
          </p:cNvPr>
          <p:cNvSpPr txBox="1"/>
          <p:nvPr/>
        </p:nvSpPr>
        <p:spPr>
          <a:xfrm>
            <a:off x="1758461" y="14884019"/>
            <a:ext cx="11916509" cy="10378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Lorem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ipsum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dolor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sit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amet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consectetuer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adipiscing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elit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.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Aenean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commodo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ligula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eget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dolor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.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Aenean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massa. </a:t>
            </a:r>
            <a:endParaRPr lang="pt-PT" sz="3072" b="1" dirty="0"/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DC9EF0C8-4599-731F-22C6-C4DBD4B38DE2}"/>
              </a:ext>
            </a:extLst>
          </p:cNvPr>
          <p:cNvSpPr txBox="1"/>
          <p:nvPr/>
        </p:nvSpPr>
        <p:spPr>
          <a:xfrm>
            <a:off x="1904745" y="18735696"/>
            <a:ext cx="15796152" cy="52926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Lorem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ipsum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dolor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sit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amet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consectetuer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adipiscing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elit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.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Aenean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commodo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ligula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eget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dolor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.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Aenean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massa. Cum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sociis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natoque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penatibus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et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magnis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dis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parturient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montes,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nascetur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ridiculus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mus.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Donec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quam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felis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ultricies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nec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pellentesque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eu,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pretium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quis, sem.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Nulla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consequat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massa quis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enim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.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Donec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pede justo,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fringilla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vel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aliquet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nec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vulputate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eget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arcu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. In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enim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justo,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rhoncus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ut,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imperdiet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a,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venenatis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vitae, justo. 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Nullam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dictum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felis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eu pede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mollis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pretium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.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Integer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tincidunt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.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Cras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dapibus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.</a:t>
            </a:r>
          </a:p>
          <a:p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Vivamus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elementum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semper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nisi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.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Aenean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vulputate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eleifend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tellus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.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Aenean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leo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ligula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porttitor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eu,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consequat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vitae,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eleifend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ac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enim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.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Aliquam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lorem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ante,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dapibus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in,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viverra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quis,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feugiat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a,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tellus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.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Phasellus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viverra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nulla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ut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metus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varius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laoreet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. 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Quisque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rutrum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. </a:t>
            </a:r>
            <a:endParaRPr lang="pt-PT" sz="3072" b="1" dirty="0"/>
          </a:p>
        </p:txBody>
      </p:sp>
      <p:sp>
        <p:nvSpPr>
          <p:cNvPr id="17" name="Retângulo 16">
            <a:extLst>
              <a:ext uri="{FF2B5EF4-FFF2-40B4-BE49-F238E27FC236}">
                <a16:creationId xmlns:a16="http://schemas.microsoft.com/office/drawing/2014/main" id="{86A4F197-1596-5D04-7195-144DE77106BC}"/>
              </a:ext>
            </a:extLst>
          </p:cNvPr>
          <p:cNvSpPr/>
          <p:nvPr/>
        </p:nvSpPr>
        <p:spPr>
          <a:xfrm>
            <a:off x="19033958" y="18012900"/>
            <a:ext cx="9582254" cy="619512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sz="16834" dirty="0"/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3596DAF6-1527-9D62-AEDB-D1181EA0135D}"/>
              </a:ext>
            </a:extLst>
          </p:cNvPr>
          <p:cNvSpPr txBox="1"/>
          <p:nvPr/>
        </p:nvSpPr>
        <p:spPr>
          <a:xfrm>
            <a:off x="19086486" y="24358835"/>
            <a:ext cx="2179445" cy="4975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633" dirty="0"/>
              <a:t>Legenda</a:t>
            </a:r>
            <a:endParaRPr lang="pt-PT" sz="2487" dirty="0"/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1F305BDD-570A-6B6D-1019-FF2ED31193A8}"/>
              </a:ext>
            </a:extLst>
          </p:cNvPr>
          <p:cNvSpPr txBox="1"/>
          <p:nvPr/>
        </p:nvSpPr>
        <p:spPr>
          <a:xfrm>
            <a:off x="1904744" y="27697165"/>
            <a:ext cx="14345121" cy="5765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Lorem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ipsum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dolor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sit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amet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consectetuer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adipiscing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elit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.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Aenean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commodo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ligula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eget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dolor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.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Aenean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massa. Cum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sociis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natoque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penatibus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et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magnis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dis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parturient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montes,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nascetur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ridiculus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mus.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Donec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quam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felis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ultricies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nec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pellentesque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eu,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pretium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quis, sem.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Nulla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consequat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massa quis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enim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.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Donec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pede justo,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fringilla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vel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aliquet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nec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vulputate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eget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arcu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.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mollis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pretium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.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Integer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tincidunt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.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Cras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dapibus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.</a:t>
            </a:r>
          </a:p>
          <a:p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Vivamus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elementum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semper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nisi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.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Aenean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vulputate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eleifend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tellus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.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Aenean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leo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ligula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porttitor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eu,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consequat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vitae,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eleifend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ac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enim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.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Aliquam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lorem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ante,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dapibus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in,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viverra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quis,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feugiat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a,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tellus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.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Phasellus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viverra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nulla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ut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metus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varius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laoreet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. 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Quisque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rutrum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. </a:t>
            </a:r>
            <a:endParaRPr lang="pt-PT" sz="3072" b="1" dirty="0"/>
          </a:p>
          <a:p>
            <a:endParaRPr lang="pt-PT" sz="3072" b="1" dirty="0"/>
          </a:p>
        </p:txBody>
      </p:sp>
      <p:sp>
        <p:nvSpPr>
          <p:cNvPr id="20" name="CaixaDeTexto 19">
            <a:extLst>
              <a:ext uri="{FF2B5EF4-FFF2-40B4-BE49-F238E27FC236}">
                <a16:creationId xmlns:a16="http://schemas.microsoft.com/office/drawing/2014/main" id="{B4863E11-26F0-5000-675D-AD308D0193E8}"/>
              </a:ext>
            </a:extLst>
          </p:cNvPr>
          <p:cNvSpPr txBox="1"/>
          <p:nvPr/>
        </p:nvSpPr>
        <p:spPr>
          <a:xfrm>
            <a:off x="1904744" y="35228386"/>
            <a:ext cx="12764700" cy="29288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Lorem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ipsum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dolor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sit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amet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consectetuer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adipiscing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elit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.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Aenean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commodo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ligula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eget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dolor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.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Aenean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massa. Cum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sociis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natoque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penatibus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et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magnis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dis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parturient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montes,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nascetur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ridiculus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mus.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Donec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quam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felis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ultricies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nec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pellentesque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eu,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pretium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quis, sem.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Nulla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consequat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massa quis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enim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.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Donec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pede justo,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fringilla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vel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aliquet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nec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vulputate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. </a:t>
            </a:r>
            <a:endParaRPr lang="pt-PT" sz="3072" b="1" dirty="0"/>
          </a:p>
        </p:txBody>
      </p:sp>
      <p:cxnSp>
        <p:nvCxnSpPr>
          <p:cNvPr id="21" name="Conexão reta 28">
            <a:extLst>
              <a:ext uri="{FF2B5EF4-FFF2-40B4-BE49-F238E27FC236}">
                <a16:creationId xmlns:a16="http://schemas.microsoft.com/office/drawing/2014/main" id="{A01681E1-6BC0-C7C8-C57A-F812F46E90DE}"/>
              </a:ext>
            </a:extLst>
          </p:cNvPr>
          <p:cNvCxnSpPr>
            <a:cxnSpLocks/>
          </p:cNvCxnSpPr>
          <p:nvPr/>
        </p:nvCxnSpPr>
        <p:spPr>
          <a:xfrm>
            <a:off x="15594146" y="13822680"/>
            <a:ext cx="0" cy="2749676"/>
          </a:xfrm>
          <a:prstGeom prst="line">
            <a:avLst/>
          </a:prstGeom>
          <a:ln w="12700">
            <a:solidFill>
              <a:srgbClr val="0075C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DCF60778-7BF0-327B-89A2-497E7089C318}"/>
              </a:ext>
            </a:extLst>
          </p:cNvPr>
          <p:cNvSpPr txBox="1"/>
          <p:nvPr/>
        </p:nvSpPr>
        <p:spPr>
          <a:xfrm>
            <a:off x="16249865" y="13820600"/>
            <a:ext cx="5016066" cy="7226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4096" b="1" dirty="0" err="1">
                <a:solidFill>
                  <a:srgbClr val="0075C9"/>
                </a:solidFill>
              </a:rPr>
              <a:t>Goals</a:t>
            </a:r>
            <a:endParaRPr lang="pt-PT" sz="4096" b="1" dirty="0">
              <a:solidFill>
                <a:srgbClr val="0075C9"/>
              </a:solidFill>
            </a:endParaRPr>
          </a:p>
        </p:txBody>
      </p:sp>
      <p:sp>
        <p:nvSpPr>
          <p:cNvPr id="23" name="CaixaDeTexto 22">
            <a:extLst>
              <a:ext uri="{FF2B5EF4-FFF2-40B4-BE49-F238E27FC236}">
                <a16:creationId xmlns:a16="http://schemas.microsoft.com/office/drawing/2014/main" id="{44A60D50-9D73-5060-EA4F-897A41488396}"/>
              </a:ext>
            </a:extLst>
          </p:cNvPr>
          <p:cNvSpPr txBox="1"/>
          <p:nvPr/>
        </p:nvSpPr>
        <p:spPr>
          <a:xfrm>
            <a:off x="16249878" y="14884019"/>
            <a:ext cx="8903890" cy="15106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Lorem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ipsum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dolor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sit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amet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consectetuer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adipiscing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elit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.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Aenean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commodo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ligula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eget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dolor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.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Aenean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massa. </a:t>
            </a:r>
            <a:endParaRPr lang="pt-PT" sz="3072" b="1" dirty="0"/>
          </a:p>
        </p:txBody>
      </p:sp>
      <p:sp>
        <p:nvSpPr>
          <p:cNvPr id="24" name="Retângulo 23">
            <a:extLst>
              <a:ext uri="{FF2B5EF4-FFF2-40B4-BE49-F238E27FC236}">
                <a16:creationId xmlns:a16="http://schemas.microsoft.com/office/drawing/2014/main" id="{37768D6C-98AA-37EF-E2FD-2B960ABACAE9}"/>
              </a:ext>
            </a:extLst>
          </p:cNvPr>
          <p:cNvSpPr/>
          <p:nvPr/>
        </p:nvSpPr>
        <p:spPr>
          <a:xfrm>
            <a:off x="17568528" y="26930186"/>
            <a:ext cx="11147146" cy="609599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sz="16834" dirty="0"/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E67C5A3F-FB61-B047-790B-536134580D16}"/>
              </a:ext>
            </a:extLst>
          </p:cNvPr>
          <p:cNvSpPr txBox="1"/>
          <p:nvPr/>
        </p:nvSpPr>
        <p:spPr>
          <a:xfrm>
            <a:off x="17568528" y="33044080"/>
            <a:ext cx="2179445" cy="4975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633" dirty="0" err="1"/>
              <a:t>Timeline</a:t>
            </a:r>
            <a:endParaRPr lang="pt-PT" sz="2487" dirty="0"/>
          </a:p>
        </p:txBody>
      </p:sp>
      <p:cxnSp>
        <p:nvCxnSpPr>
          <p:cNvPr id="26" name="Conexão reta 34">
            <a:extLst>
              <a:ext uri="{FF2B5EF4-FFF2-40B4-BE49-F238E27FC236}">
                <a16:creationId xmlns:a16="http://schemas.microsoft.com/office/drawing/2014/main" id="{6CF68F26-6E78-D0F7-A40C-CDBEE710A1C2}"/>
              </a:ext>
            </a:extLst>
          </p:cNvPr>
          <p:cNvCxnSpPr>
            <a:cxnSpLocks/>
          </p:cNvCxnSpPr>
          <p:nvPr/>
        </p:nvCxnSpPr>
        <p:spPr>
          <a:xfrm flipH="1">
            <a:off x="15137604" y="34549275"/>
            <a:ext cx="2" cy="3356576"/>
          </a:xfrm>
          <a:prstGeom prst="line">
            <a:avLst/>
          </a:prstGeom>
          <a:ln w="12700">
            <a:solidFill>
              <a:srgbClr val="0075C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CaixaDeTexto 26">
            <a:extLst>
              <a:ext uri="{FF2B5EF4-FFF2-40B4-BE49-F238E27FC236}">
                <a16:creationId xmlns:a16="http://schemas.microsoft.com/office/drawing/2014/main" id="{7766CD97-B3CB-AFC1-505C-7A11E7B42490}"/>
              </a:ext>
            </a:extLst>
          </p:cNvPr>
          <p:cNvSpPr txBox="1"/>
          <p:nvPr/>
        </p:nvSpPr>
        <p:spPr>
          <a:xfrm>
            <a:off x="15672653" y="34327923"/>
            <a:ext cx="5317030" cy="7226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4096" b="1" dirty="0" err="1">
                <a:solidFill>
                  <a:srgbClr val="0075C9"/>
                </a:solidFill>
              </a:rPr>
              <a:t>Acknowledgement</a:t>
            </a:r>
            <a:endParaRPr lang="pt-PT" sz="4096" b="1" dirty="0">
              <a:solidFill>
                <a:srgbClr val="0075C9"/>
              </a:solidFill>
            </a:endParaRPr>
          </a:p>
        </p:txBody>
      </p:sp>
      <p:sp>
        <p:nvSpPr>
          <p:cNvPr id="28" name="CaixaDeTexto 27">
            <a:extLst>
              <a:ext uri="{FF2B5EF4-FFF2-40B4-BE49-F238E27FC236}">
                <a16:creationId xmlns:a16="http://schemas.microsoft.com/office/drawing/2014/main" id="{49504BEF-9B32-D477-AD57-7D95377A05A0}"/>
              </a:ext>
            </a:extLst>
          </p:cNvPr>
          <p:cNvSpPr txBox="1"/>
          <p:nvPr/>
        </p:nvSpPr>
        <p:spPr>
          <a:xfrm>
            <a:off x="15672660" y="35228373"/>
            <a:ext cx="12697806" cy="24561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Lorem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ipsum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dolor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sit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amet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consectetuer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adipiscing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elit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.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Aenean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commodo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ligula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eget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dolor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.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Aenean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massa. Cum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sociis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natoque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penatibus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et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magnis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dis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parturient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montes,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nascetur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ridiculus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mus.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Donec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quam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felis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ultricies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nec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pellentesque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eu,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pretium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quis, sem.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Nulla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consequat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massa quis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enim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. </a:t>
            </a:r>
            <a:endParaRPr lang="pt-PT" sz="3072" b="1" dirty="0"/>
          </a:p>
        </p:txBody>
      </p:sp>
      <p:cxnSp>
        <p:nvCxnSpPr>
          <p:cNvPr id="29" name="Conexão reta 11">
            <a:extLst>
              <a:ext uri="{FF2B5EF4-FFF2-40B4-BE49-F238E27FC236}">
                <a16:creationId xmlns:a16="http://schemas.microsoft.com/office/drawing/2014/main" id="{4C31F380-18DE-4BCC-B775-D6360B0A7A4E}"/>
              </a:ext>
            </a:extLst>
          </p:cNvPr>
          <p:cNvCxnSpPr>
            <a:cxnSpLocks/>
          </p:cNvCxnSpPr>
          <p:nvPr/>
        </p:nvCxnSpPr>
        <p:spPr>
          <a:xfrm>
            <a:off x="1758459" y="25752083"/>
            <a:ext cx="26957215" cy="0"/>
          </a:xfrm>
          <a:prstGeom prst="line">
            <a:avLst/>
          </a:prstGeom>
          <a:ln w="12700">
            <a:solidFill>
              <a:srgbClr val="0075C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xão reta 11">
            <a:extLst>
              <a:ext uri="{FF2B5EF4-FFF2-40B4-BE49-F238E27FC236}">
                <a16:creationId xmlns:a16="http://schemas.microsoft.com/office/drawing/2014/main" id="{90C95CB6-23BA-8A08-2AE3-6D186A955800}"/>
              </a:ext>
            </a:extLst>
          </p:cNvPr>
          <p:cNvCxnSpPr>
            <a:cxnSpLocks/>
          </p:cNvCxnSpPr>
          <p:nvPr/>
        </p:nvCxnSpPr>
        <p:spPr>
          <a:xfrm>
            <a:off x="1658997" y="34003829"/>
            <a:ext cx="26957215" cy="0"/>
          </a:xfrm>
          <a:prstGeom prst="line">
            <a:avLst/>
          </a:prstGeom>
          <a:ln w="12700">
            <a:solidFill>
              <a:srgbClr val="0075C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xão reta 11">
            <a:extLst>
              <a:ext uri="{FF2B5EF4-FFF2-40B4-BE49-F238E27FC236}">
                <a16:creationId xmlns:a16="http://schemas.microsoft.com/office/drawing/2014/main" id="{61A48B5E-ED99-B9CB-38EA-D69261EF7CEB}"/>
              </a:ext>
            </a:extLst>
          </p:cNvPr>
          <p:cNvCxnSpPr>
            <a:cxnSpLocks/>
          </p:cNvCxnSpPr>
          <p:nvPr/>
        </p:nvCxnSpPr>
        <p:spPr>
          <a:xfrm>
            <a:off x="1758459" y="38728230"/>
            <a:ext cx="26957215" cy="0"/>
          </a:xfrm>
          <a:prstGeom prst="line">
            <a:avLst/>
          </a:prstGeom>
          <a:ln w="12700">
            <a:solidFill>
              <a:srgbClr val="0075C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06964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1FDF6977E4FD44B95D64B3FD69A58FF" ma:contentTypeVersion="6" ma:contentTypeDescription="Create a new document." ma:contentTypeScope="" ma:versionID="fae5c23f657f1b614249fd64a582e7eb">
  <xsd:schema xmlns:xsd="http://www.w3.org/2001/XMLSchema" xmlns:xs="http://www.w3.org/2001/XMLSchema" xmlns:p="http://schemas.microsoft.com/office/2006/metadata/properties" xmlns:ns2="7d700028-323c-400c-bf79-1f9c524e38a4" xmlns:ns3="d1ae31cf-3d93-46c1-afaf-b6f99b078e31" xmlns:ns4="cd7b0cb9-819c-472b-ac00-f0d01af66b27" xmlns:ns5="bc1e5928-6e8c-42d3-91a2-8f7656eef016" targetNamespace="http://schemas.microsoft.com/office/2006/metadata/properties" ma:root="true" ma:fieldsID="b7fd96eb89449c3d2a1fbeea22fcf787" ns2:_="" ns3:_="" ns4:_="" ns5:_="">
    <xsd:import namespace="7d700028-323c-400c-bf79-1f9c524e38a4"/>
    <xsd:import namespace="d1ae31cf-3d93-46c1-afaf-b6f99b078e31"/>
    <xsd:import namespace="cd7b0cb9-819c-472b-ac00-f0d01af66b27"/>
    <xsd:import namespace="bc1e5928-6e8c-42d3-91a2-8f7656eef01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4:lcf76f155ced4ddcb4097134ff3c332f" minOccurs="0"/>
                <xsd:element ref="ns5:TaxCatchAll" minOccurs="0"/>
                <xsd:element ref="ns4:MediaServiceObjectDetectorVersion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700028-323c-400c-bf79-1f9c524e38a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ae31cf-3d93-46c1-afaf-b6f99b078e3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7b0cb9-819c-472b-ac00-f0d01af66b27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d3171dcf-9f24-49d3-a174-2c38269957a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1e5928-6e8c-42d3-91a2-8f7656eef016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ce957b55-c7ef-4177-a7cd-c0ca0979c7f3}" ma:internalName="TaxCatchAll" ma:showField="CatchAllData" ma:web="bc1e5928-6e8c-42d3-91a2-8f7656eef01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d7b0cb9-819c-472b-ac00-f0d01af66b27">
      <Terms xmlns="http://schemas.microsoft.com/office/infopath/2007/PartnerControls"/>
    </lcf76f155ced4ddcb4097134ff3c332f>
    <TaxCatchAll xmlns="bc1e5928-6e8c-42d3-91a2-8f7656eef016" xsi:nil="true"/>
  </documentManagement>
</p:properties>
</file>

<file path=customXml/itemProps1.xml><?xml version="1.0" encoding="utf-8"?>
<ds:datastoreItem xmlns:ds="http://schemas.openxmlformats.org/officeDocument/2006/customXml" ds:itemID="{CDFCADE6-80DB-479E-BEC4-111AABA30CC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9BE6200-184C-4CD1-863C-18B0851CEBE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d700028-323c-400c-bf79-1f9c524e38a4"/>
    <ds:schemaRef ds:uri="d1ae31cf-3d93-46c1-afaf-b6f99b078e31"/>
    <ds:schemaRef ds:uri="cd7b0cb9-819c-472b-ac00-f0d01af66b27"/>
    <ds:schemaRef ds:uri="bc1e5928-6e8c-42d3-91a2-8f7656eef01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D09597E-A37A-4D1A-9CFF-63F8E16B468D}">
  <ds:schemaRefs>
    <ds:schemaRef ds:uri="http://www.w3.org/XML/1998/namespace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cd7b0cb9-819c-472b-ac00-f0d01af66b27"/>
    <ds:schemaRef ds:uri="http://purl.org/dc/dcmitype/"/>
    <ds:schemaRef ds:uri="http://schemas.microsoft.com/office/2006/metadata/properties"/>
    <ds:schemaRef ds:uri="http://schemas.microsoft.com/office/infopath/2007/PartnerControls"/>
    <ds:schemaRef ds:uri="bc1e5928-6e8c-42d3-91a2-8f7656eef016"/>
    <ds:schemaRef ds:uri="d1ae31cf-3d93-46c1-afaf-b6f99b078e31"/>
    <ds:schemaRef ds:uri="7d700028-323c-400c-bf79-1f9c524e38a4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273</TotalTime>
  <Words>665</Words>
  <Application>Microsoft Macintosh PowerPoint</Application>
  <PresentationFormat>Personalizados</PresentationFormat>
  <Paragraphs>23</Paragraphs>
  <Slides>1</Slides>
  <Notes>1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Office 2013 - 2022 Theme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Daniela Costa</dc:creator>
  <cp:lastModifiedBy>Delfina de Bastos Sousa</cp:lastModifiedBy>
  <cp:revision>22</cp:revision>
  <dcterms:created xsi:type="dcterms:W3CDTF">2024-06-13T16:21:09Z</dcterms:created>
  <dcterms:modified xsi:type="dcterms:W3CDTF">2026-03-17T10:35:04Z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0x01010041FDF6977E4FD44B95D64B3FD69A58FF</vt:lpwstr>
  </property>
  <property fmtid="{D5CDD505-2E9C-101B-9397-08002B2CF9AE}" pid="3" name="MediaServiceImageTags">
    <vt:lpwstr/>
  </property>
</Properties>
</file>