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8"/>
  </p:notesMasterIdLst>
  <p:handoutMasterIdLst>
    <p:handoutMasterId r:id="rId9"/>
  </p:handoutMasterIdLst>
  <p:sldIdLst>
    <p:sldId id="259" r:id="rId5"/>
    <p:sldId id="261"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99"/>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57CFF6-CEA1-3C49-494F-A54BCEF37AF1}" v="39" dt="2026-03-17T09:56:27.450"/>
  </p1510:revLst>
</p1510:revInfo>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87"/>
    <p:restoredTop sz="94752"/>
  </p:normalViewPr>
  <p:slideViewPr>
    <p:cSldViewPr snapToGrid="0">
      <p:cViewPr varScale="1">
        <p:scale>
          <a:sx n="116" d="100"/>
          <a:sy n="116" d="100"/>
        </p:scale>
        <p:origin x="560" y="18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N-EU WP7" userId="S::run-eu.wp7@ipleiria.pt::0aa5947b-9bb5-4998-a70f-d4a24af22acd" providerId="AD" clId="Web-{6357CFF6-CEA1-3C49-494F-A54BCEF37AF1}"/>
    <pc:docChg chg="modSld">
      <pc:chgData name="RUN-EU WP7" userId="S::run-eu.wp7@ipleiria.pt::0aa5947b-9bb5-4998-a70f-d4a24af22acd" providerId="AD" clId="Web-{6357CFF6-CEA1-3C49-494F-A54BCEF37AF1}" dt="2026-03-17T09:56:27.450" v="38" actId="20577"/>
      <pc:docMkLst>
        <pc:docMk/>
      </pc:docMkLst>
      <pc:sldChg chg="modSp">
        <pc:chgData name="RUN-EU WP7" userId="S::run-eu.wp7@ipleiria.pt::0aa5947b-9bb5-4998-a70f-d4a24af22acd" providerId="AD" clId="Web-{6357CFF6-CEA1-3C49-494F-A54BCEF37AF1}" dt="2026-03-17T09:56:10.762" v="27" actId="20577"/>
        <pc:sldMkLst>
          <pc:docMk/>
          <pc:sldMk cId="3639877221" sldId="259"/>
        </pc:sldMkLst>
        <pc:spChg chg="mod">
          <ac:chgData name="RUN-EU WP7" userId="S::run-eu.wp7@ipleiria.pt::0aa5947b-9bb5-4998-a70f-d4a24af22acd" providerId="AD" clId="Web-{6357CFF6-CEA1-3C49-494F-A54BCEF37AF1}" dt="2026-03-17T09:55:44.949" v="3" actId="20577"/>
          <ac:spMkLst>
            <pc:docMk/>
            <pc:sldMk cId="3639877221" sldId="259"/>
            <ac:spMk id="2" creationId="{71F82797-A67A-0CE0-DF8A-B26CAE623E8B}"/>
          </ac:spMkLst>
        </pc:spChg>
        <pc:spChg chg="mod">
          <ac:chgData name="RUN-EU WP7" userId="S::run-eu.wp7@ipleiria.pt::0aa5947b-9bb5-4998-a70f-d4a24af22acd" providerId="AD" clId="Web-{6357CFF6-CEA1-3C49-494F-A54BCEF37AF1}" dt="2026-03-17T09:56:10.762" v="27" actId="20577"/>
          <ac:spMkLst>
            <pc:docMk/>
            <pc:sldMk cId="3639877221" sldId="259"/>
            <ac:spMk id="3" creationId="{399D6AA5-63C8-0ED2-5AC6-07EA54F10172}"/>
          </ac:spMkLst>
        </pc:spChg>
      </pc:sldChg>
      <pc:sldChg chg="modSp">
        <pc:chgData name="RUN-EU WP7" userId="S::run-eu.wp7@ipleiria.pt::0aa5947b-9bb5-4998-a70f-d4a24af22acd" providerId="AD" clId="Web-{6357CFF6-CEA1-3C49-494F-A54BCEF37AF1}" dt="2026-03-17T09:56:27.450" v="38" actId="20577"/>
        <pc:sldMkLst>
          <pc:docMk/>
          <pc:sldMk cId="1941776869" sldId="261"/>
        </pc:sldMkLst>
        <pc:spChg chg="mod">
          <ac:chgData name="RUN-EU WP7" userId="S::run-eu.wp7@ipleiria.pt::0aa5947b-9bb5-4998-a70f-d4a24af22acd" providerId="AD" clId="Web-{6357CFF6-CEA1-3C49-494F-A54BCEF37AF1}" dt="2026-03-17T09:56:27.450" v="38" actId="20577"/>
          <ac:spMkLst>
            <pc:docMk/>
            <pc:sldMk cId="1941776869" sldId="261"/>
            <ac:spMk id="4" creationId="{F7A5CEC3-DD2B-4F11-854B-B6D2E3B3FB22}"/>
          </ac:spMkLst>
        </pc:spChg>
      </pc:sldChg>
    </pc:docChg>
  </pc:docChgLst>
  <pc:docChgLst>
    <pc:chgData name="Delfina de Bastos Sousa" userId="833d8716-6fd5-40ae-b890-23e7568cb00e" providerId="ADAL" clId="{8C637193-5941-54C0-8495-20D6C104CB7A}"/>
    <pc:docChg chg="undo custSel addSld delSld modSld modMainMaster">
      <pc:chgData name="Delfina de Bastos Sousa" userId="833d8716-6fd5-40ae-b890-23e7568cb00e" providerId="ADAL" clId="{8C637193-5941-54C0-8495-20D6C104CB7A}" dt="2026-03-09T13:56:22.866" v="25" actId="680"/>
      <pc:docMkLst>
        <pc:docMk/>
      </pc:docMkLst>
      <pc:sldChg chg="new">
        <pc:chgData name="Delfina de Bastos Sousa" userId="833d8716-6fd5-40ae-b890-23e7568cb00e" providerId="ADAL" clId="{8C637193-5941-54C0-8495-20D6C104CB7A}" dt="2026-03-09T13:56:11.746" v="23" actId="680"/>
        <pc:sldMkLst>
          <pc:docMk/>
          <pc:sldMk cId="1941776869" sldId="261"/>
        </pc:sldMkLst>
      </pc:sldChg>
      <pc:sldChg chg="new">
        <pc:chgData name="Delfina de Bastos Sousa" userId="833d8716-6fd5-40ae-b890-23e7568cb00e" providerId="ADAL" clId="{8C637193-5941-54C0-8495-20D6C104CB7A}" dt="2026-03-09T13:56:22.866" v="25" actId="680"/>
        <pc:sldMkLst>
          <pc:docMk/>
          <pc:sldMk cId="2463301857" sldId="262"/>
        </pc:sldMkLst>
      </pc:sldChg>
      <pc:sldMasterChg chg="delSldLayout modSldLayout">
        <pc:chgData name="Delfina de Bastos Sousa" userId="833d8716-6fd5-40ae-b890-23e7568cb00e" providerId="ADAL" clId="{8C637193-5941-54C0-8495-20D6C104CB7A}" dt="2026-03-09T13:49:26.954" v="20" actId="2696"/>
        <pc:sldMasterMkLst>
          <pc:docMk/>
          <pc:sldMasterMk cId="1102688114" sldId="2147483672"/>
        </pc:sldMasterMkLst>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78B1A16-8D95-5345-901A-F8BA4DF8F38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T"/>
          </a:p>
        </p:txBody>
      </p:sp>
      <p:sp>
        <p:nvSpPr>
          <p:cNvPr id="3" name="Date Placeholder 2">
            <a:extLst>
              <a:ext uri="{FF2B5EF4-FFF2-40B4-BE49-F238E27FC236}">
                <a16:creationId xmlns:a16="http://schemas.microsoft.com/office/drawing/2014/main" id="{85F644A8-5421-6843-BB95-7BABB1EF0E1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30B1EB7-3897-2249-8351-0AAD6A33E904}" type="datetimeFigureOut">
              <a:rPr lang="en-PT" smtClean="0"/>
              <a:t>03/17/2026</a:t>
            </a:fld>
            <a:endParaRPr lang="en-PT"/>
          </a:p>
        </p:txBody>
      </p:sp>
      <p:sp>
        <p:nvSpPr>
          <p:cNvPr id="4" name="Footer Placeholder 3">
            <a:extLst>
              <a:ext uri="{FF2B5EF4-FFF2-40B4-BE49-F238E27FC236}">
                <a16:creationId xmlns:a16="http://schemas.microsoft.com/office/drawing/2014/main" id="{1BAD4778-0776-D346-9185-DAC93C43532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PT"/>
          </a:p>
        </p:txBody>
      </p:sp>
      <p:sp>
        <p:nvSpPr>
          <p:cNvPr id="5" name="Slide Number Placeholder 4">
            <a:extLst>
              <a:ext uri="{FF2B5EF4-FFF2-40B4-BE49-F238E27FC236}">
                <a16:creationId xmlns:a16="http://schemas.microsoft.com/office/drawing/2014/main" id="{70814342-D2F8-EC4A-9CE3-41209B2877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6DA6E4C-810E-ED4B-8C0F-BD50174C3F40}" type="slidenum">
              <a:rPr lang="en-PT" smtClean="0"/>
              <a:t>‹nº›</a:t>
            </a:fld>
            <a:endParaRPr lang="en-PT"/>
          </a:p>
        </p:txBody>
      </p:sp>
    </p:spTree>
    <p:extLst>
      <p:ext uri="{BB962C8B-B14F-4D97-AF65-F5344CB8AC3E}">
        <p14:creationId xmlns:p14="http://schemas.microsoft.com/office/powerpoint/2010/main" val="6547798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D373B6-7A73-7E4D-9C68-D05C15C44E1A}" type="datetimeFigureOut">
              <a:rPr lang="en-PT" smtClean="0"/>
              <a:t>03/17/2026</a:t>
            </a:fld>
            <a:endParaRPr lang="en-P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P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ABE47C-35B2-0C41-A3B5-18ECDEFEC778}" type="slidenum">
              <a:rPr lang="en-PT" smtClean="0"/>
              <a:t>‹nº›</a:t>
            </a:fld>
            <a:endParaRPr lang="en-PT"/>
          </a:p>
        </p:txBody>
      </p:sp>
    </p:spTree>
    <p:extLst>
      <p:ext uri="{BB962C8B-B14F-4D97-AF65-F5344CB8AC3E}">
        <p14:creationId xmlns:p14="http://schemas.microsoft.com/office/powerpoint/2010/main" val="1931594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FCABE47C-35B2-0C41-A3B5-18ECDEFEC778}" type="slidenum">
              <a:rPr lang="en-PT" smtClean="0"/>
              <a:t>1</a:t>
            </a:fld>
            <a:endParaRPr lang="en-PT"/>
          </a:p>
        </p:txBody>
      </p:sp>
    </p:spTree>
    <p:extLst>
      <p:ext uri="{BB962C8B-B14F-4D97-AF65-F5344CB8AC3E}">
        <p14:creationId xmlns:p14="http://schemas.microsoft.com/office/powerpoint/2010/main" val="23908353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Diapositivo de Título">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C5145BF-3780-4345-C7EF-AD897C982B3E}"/>
              </a:ext>
            </a:extLst>
          </p:cNvPr>
          <p:cNvPicPr>
            <a:picLocks noChangeAspect="1"/>
          </p:cNvPicPr>
          <p:nvPr userDrawn="1"/>
        </p:nvPicPr>
        <p:blipFill>
          <a:blip r:embed="rId2"/>
          <a:srcRect/>
          <a:stretch/>
        </p:blipFill>
        <p:spPr>
          <a:xfrm>
            <a:off x="569880" y="644712"/>
            <a:ext cx="1820436" cy="1040716"/>
          </a:xfrm>
          <a:prstGeom prst="rect">
            <a:avLst/>
          </a:prstGeom>
        </p:spPr>
      </p:pic>
      <p:sp>
        <p:nvSpPr>
          <p:cNvPr id="23" name="Title 1">
            <a:extLst>
              <a:ext uri="{FF2B5EF4-FFF2-40B4-BE49-F238E27FC236}">
                <a16:creationId xmlns:a16="http://schemas.microsoft.com/office/drawing/2014/main" id="{8BF29C19-A08C-E5AE-2A0C-F55146B3A7E6}"/>
              </a:ext>
            </a:extLst>
          </p:cNvPr>
          <p:cNvSpPr>
            <a:spLocks noGrp="1"/>
          </p:cNvSpPr>
          <p:nvPr>
            <p:ph type="title"/>
          </p:nvPr>
        </p:nvSpPr>
        <p:spPr>
          <a:xfrm>
            <a:off x="423275" y="2761059"/>
            <a:ext cx="6365187" cy="1290242"/>
          </a:xfrm>
          <a:prstGeom prst="rect">
            <a:avLst/>
          </a:prstGeom>
        </p:spPr>
        <p:txBody>
          <a:bodyPr>
            <a:normAutofit/>
          </a:bodyPr>
          <a:lstStyle>
            <a:lvl1pPr>
              <a:defRPr sz="2400" b="1" cap="all" baseline="0">
                <a:latin typeface="+mn-lt"/>
              </a:defRPr>
            </a:lvl1pPr>
          </a:lstStyle>
          <a:p>
            <a:r>
              <a:rPr lang="en-GB"/>
              <a:t>Click to edit Master title style</a:t>
            </a:r>
            <a:endParaRPr lang="en-PT"/>
          </a:p>
        </p:txBody>
      </p:sp>
      <p:sp>
        <p:nvSpPr>
          <p:cNvPr id="28" name="Text Placeholder 7">
            <a:extLst>
              <a:ext uri="{FF2B5EF4-FFF2-40B4-BE49-F238E27FC236}">
                <a16:creationId xmlns:a16="http://schemas.microsoft.com/office/drawing/2014/main" id="{4B6AF23E-620E-D698-63A6-8EDD79B2AA36}"/>
              </a:ext>
            </a:extLst>
          </p:cNvPr>
          <p:cNvSpPr>
            <a:spLocks noGrp="1"/>
          </p:cNvSpPr>
          <p:nvPr>
            <p:ph type="body" sz="quarter" idx="10"/>
          </p:nvPr>
        </p:nvSpPr>
        <p:spPr>
          <a:xfrm>
            <a:off x="417223" y="4139247"/>
            <a:ext cx="4465673" cy="622300"/>
          </a:xfrm>
          <a:prstGeom prst="rect">
            <a:avLst/>
          </a:prstGeom>
        </p:spPr>
        <p:txBody>
          <a:bodyPr>
            <a:normAutofit/>
          </a:bodyPr>
          <a:lstStyle>
            <a:lvl1pPr marL="0" indent="0">
              <a:buNone/>
              <a:defRPr sz="1400" b="1"/>
            </a:lvl1pPr>
          </a:lstStyle>
          <a:p>
            <a:pPr lvl="0"/>
            <a:r>
              <a:rPr lang="en-GB"/>
              <a:t>Click to edit Master</a:t>
            </a:r>
            <a:endParaRPr lang="en-PT"/>
          </a:p>
        </p:txBody>
      </p:sp>
      <p:sp>
        <p:nvSpPr>
          <p:cNvPr id="32" name="CaixaDeTexto 4">
            <a:extLst>
              <a:ext uri="{FF2B5EF4-FFF2-40B4-BE49-F238E27FC236}">
                <a16:creationId xmlns:a16="http://schemas.microsoft.com/office/drawing/2014/main" id="{5EBDE675-B279-860D-7C1E-6287ECCFB315}"/>
              </a:ext>
            </a:extLst>
          </p:cNvPr>
          <p:cNvSpPr txBox="1"/>
          <p:nvPr userDrawn="1"/>
        </p:nvSpPr>
        <p:spPr>
          <a:xfrm>
            <a:off x="1653432" y="6219492"/>
            <a:ext cx="3204881" cy="323165"/>
          </a:xfrm>
          <a:prstGeom prst="rect">
            <a:avLst/>
          </a:prstGeom>
          <a:noFill/>
        </p:spPr>
        <p:txBody>
          <a:bodyPr wrap="square" rtlCol="0">
            <a:spAutoFit/>
          </a:bodyPr>
          <a:lstStyle/>
          <a:p>
            <a:pPr algn="l"/>
            <a:r>
              <a:rPr lang="en-GB" sz="500" noProof="0" dirty="0"/>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Grant Agreement Number: 101124674</a:t>
            </a:r>
          </a:p>
        </p:txBody>
      </p:sp>
      <p:pic>
        <p:nvPicPr>
          <p:cNvPr id="6" name="Imagem 5">
            <a:extLst>
              <a:ext uri="{FF2B5EF4-FFF2-40B4-BE49-F238E27FC236}">
                <a16:creationId xmlns:a16="http://schemas.microsoft.com/office/drawing/2014/main" id="{B9C3E9A5-BE88-8C55-3F4C-085476ADE0F9}"/>
              </a:ext>
            </a:extLst>
          </p:cNvPr>
          <p:cNvPicPr>
            <a:picLocks noChangeAspect="1"/>
          </p:cNvPicPr>
          <p:nvPr userDrawn="1"/>
        </p:nvPicPr>
        <p:blipFill>
          <a:blip r:embed="rId3"/>
          <a:stretch>
            <a:fillRect/>
          </a:stretch>
        </p:blipFill>
        <p:spPr>
          <a:xfrm>
            <a:off x="4882896" y="6138502"/>
            <a:ext cx="7105061" cy="501619"/>
          </a:xfrm>
          <a:prstGeom prst="rect">
            <a:avLst/>
          </a:prstGeom>
        </p:spPr>
      </p:pic>
      <p:pic>
        <p:nvPicPr>
          <p:cNvPr id="8" name="Imagem 7" descr="Uma imagem com mapa&#10;&#10;Os conteúdos gerados por IA podem estar incorretos.">
            <a:extLst>
              <a:ext uri="{FF2B5EF4-FFF2-40B4-BE49-F238E27FC236}">
                <a16:creationId xmlns:a16="http://schemas.microsoft.com/office/drawing/2014/main" id="{A59CC69F-8793-D8B1-EE06-88BE5D250DC9}"/>
              </a:ext>
            </a:extLst>
          </p:cNvPr>
          <p:cNvPicPr>
            <a:picLocks noChangeAspect="1"/>
          </p:cNvPicPr>
          <p:nvPr userDrawn="1"/>
        </p:nvPicPr>
        <p:blipFill>
          <a:blip r:embed="rId4"/>
          <a:srcRect l="19023" t="7307" r="18314" b="4485"/>
          <a:stretch>
            <a:fillRect/>
          </a:stretch>
        </p:blipFill>
        <p:spPr>
          <a:xfrm>
            <a:off x="7309106" y="148281"/>
            <a:ext cx="4882894" cy="5568778"/>
          </a:xfrm>
          <a:prstGeom prst="rect">
            <a:avLst/>
          </a:prstGeom>
        </p:spPr>
      </p:pic>
      <p:pic>
        <p:nvPicPr>
          <p:cNvPr id="4" name="Imagem 3" descr="Uma imagem com captura de ecrã, Tipo de letra, Azul elétrico, Azul majorelle&#10;&#10;Os conteúdos gerados por IA podem estar incorretos.">
            <a:extLst>
              <a:ext uri="{FF2B5EF4-FFF2-40B4-BE49-F238E27FC236}">
                <a16:creationId xmlns:a16="http://schemas.microsoft.com/office/drawing/2014/main" id="{A5EF2896-F9AC-B66B-9061-5682BB02546E}"/>
              </a:ext>
            </a:extLst>
          </p:cNvPr>
          <p:cNvPicPr>
            <a:picLocks noChangeAspect="1"/>
          </p:cNvPicPr>
          <p:nvPr userDrawn="1"/>
        </p:nvPicPr>
        <p:blipFill>
          <a:blip r:embed="rId5"/>
          <a:stretch>
            <a:fillRect/>
          </a:stretch>
        </p:blipFill>
        <p:spPr>
          <a:xfrm>
            <a:off x="388956" y="6232269"/>
            <a:ext cx="1277672" cy="284501"/>
          </a:xfrm>
          <a:prstGeom prst="rect">
            <a:avLst/>
          </a:prstGeom>
        </p:spPr>
      </p:pic>
    </p:spTree>
    <p:extLst>
      <p:ext uri="{BB962C8B-B14F-4D97-AF65-F5344CB8AC3E}">
        <p14:creationId xmlns:p14="http://schemas.microsoft.com/office/powerpoint/2010/main" val="327527263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3929">
          <p15:clr>
            <a:srgbClr val="FBAE40"/>
          </p15:clr>
        </p15:guide>
        <p15:guide id="4" orient="horz" pos="3793">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Cabeçalho da Secção">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F00B949-2936-224E-8BD1-7FC034195A4C}"/>
              </a:ext>
            </a:extLst>
          </p:cNvPr>
          <p:cNvSpPr>
            <a:spLocks noGrp="1"/>
          </p:cNvSpPr>
          <p:nvPr>
            <p:ph type="body" sz="quarter" idx="10"/>
          </p:nvPr>
        </p:nvSpPr>
        <p:spPr>
          <a:xfrm>
            <a:off x="500593" y="2209802"/>
            <a:ext cx="5009015" cy="3788229"/>
          </a:xfrm>
          <a:prstGeom prst="rect">
            <a:avLst/>
          </a:prstGeom>
        </p:spPr>
        <p:txBody>
          <a:bodyPr/>
          <a:lstStyle>
            <a:lvl1pPr marL="257175" indent="-257175" algn="l">
              <a:lnSpc>
                <a:spcPct val="150000"/>
              </a:lnSpc>
              <a:buFont typeface="Arial" panose="020B0604020202020204" pitchFamily="34" charset="0"/>
              <a:buChar char="•"/>
              <a:defRPr sz="1500" baseline="0"/>
            </a:lvl1pPr>
            <a:lvl2pPr marL="600075" indent="-257175" algn="l">
              <a:lnSpc>
                <a:spcPct val="150000"/>
              </a:lnSpc>
              <a:buFont typeface="Arial" panose="020B0604020202020204" pitchFamily="34" charset="0"/>
              <a:buChar char="•"/>
              <a:defRPr sz="1500" baseline="0"/>
            </a:lvl2pPr>
            <a:lvl3pPr marL="942975" indent="-257175" algn="l">
              <a:lnSpc>
                <a:spcPct val="150000"/>
              </a:lnSpc>
              <a:buFont typeface="Arial" panose="020B0604020202020204" pitchFamily="34" charset="0"/>
              <a:buChar char="•"/>
              <a:defRPr sz="1500" baseline="0"/>
            </a:lvl3pPr>
            <a:lvl4pPr marL="1285875" indent="-257175" algn="l">
              <a:lnSpc>
                <a:spcPct val="150000"/>
              </a:lnSpc>
              <a:buFont typeface="Arial" panose="020B0604020202020204" pitchFamily="34" charset="0"/>
              <a:buChar char="•"/>
              <a:defRPr sz="1500" baseline="0"/>
            </a:lvl4pPr>
            <a:lvl5pPr marL="1628775" indent="-257175" algn="l">
              <a:lnSpc>
                <a:spcPct val="150000"/>
              </a:lnSpc>
              <a:buFont typeface="Arial" panose="020B0604020202020204" pitchFamily="34" charset="0"/>
              <a:buChar char="•"/>
              <a:defRPr sz="1500" baseline="0"/>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PT"/>
          </a:p>
        </p:txBody>
      </p:sp>
      <p:sp>
        <p:nvSpPr>
          <p:cNvPr id="3" name="Picture Placeholder 9">
            <a:extLst>
              <a:ext uri="{FF2B5EF4-FFF2-40B4-BE49-F238E27FC236}">
                <a16:creationId xmlns:a16="http://schemas.microsoft.com/office/drawing/2014/main" id="{F5FF1739-15CE-8D52-15BA-2EA31B95BF8D}"/>
              </a:ext>
            </a:extLst>
          </p:cNvPr>
          <p:cNvSpPr>
            <a:spLocks noGrp="1"/>
          </p:cNvSpPr>
          <p:nvPr>
            <p:ph type="pic" sz="quarter" idx="11"/>
          </p:nvPr>
        </p:nvSpPr>
        <p:spPr>
          <a:xfrm>
            <a:off x="5689602" y="2209800"/>
            <a:ext cx="5738276" cy="2986029"/>
          </a:xfrm>
          <a:prstGeom prst="rect">
            <a:avLst/>
          </a:prstGeom>
        </p:spPr>
        <p:txBody>
          <a:bodyPr/>
          <a:lstStyle/>
          <a:p>
            <a:endParaRPr lang="en-PT"/>
          </a:p>
        </p:txBody>
      </p:sp>
      <p:sp>
        <p:nvSpPr>
          <p:cNvPr id="7" name="Title 1">
            <a:extLst>
              <a:ext uri="{FF2B5EF4-FFF2-40B4-BE49-F238E27FC236}">
                <a16:creationId xmlns:a16="http://schemas.microsoft.com/office/drawing/2014/main" id="{585286E8-9F11-867D-02CA-F2A5C9247C85}"/>
              </a:ext>
            </a:extLst>
          </p:cNvPr>
          <p:cNvSpPr>
            <a:spLocks noGrp="1"/>
          </p:cNvSpPr>
          <p:nvPr>
            <p:ph type="title"/>
          </p:nvPr>
        </p:nvSpPr>
        <p:spPr>
          <a:xfrm>
            <a:off x="485671" y="1550070"/>
            <a:ext cx="10942207" cy="477692"/>
          </a:xfrm>
          <a:prstGeom prst="rect">
            <a:avLst/>
          </a:prstGeom>
        </p:spPr>
        <p:txBody>
          <a:bodyPr/>
          <a:lstStyle>
            <a:lvl1pPr>
              <a:defRPr sz="2400" b="1" i="0" cap="all" baseline="0">
                <a:latin typeface="+mn-lt"/>
              </a:defRPr>
            </a:lvl1pPr>
          </a:lstStyle>
          <a:p>
            <a:r>
              <a:rPr lang="en-GB"/>
              <a:t>Click to edit Master title style</a:t>
            </a:r>
            <a:endParaRPr lang="en-PT"/>
          </a:p>
        </p:txBody>
      </p:sp>
      <p:sp>
        <p:nvSpPr>
          <p:cNvPr id="12" name="L-shape 9">
            <a:extLst>
              <a:ext uri="{FF2B5EF4-FFF2-40B4-BE49-F238E27FC236}">
                <a16:creationId xmlns:a16="http://schemas.microsoft.com/office/drawing/2014/main" id="{E53D11A9-A5CD-2C6F-ECBA-9D6EB2472403}"/>
              </a:ext>
            </a:extLst>
          </p:cNvPr>
          <p:cNvSpPr/>
          <p:nvPr userDrawn="1"/>
        </p:nvSpPr>
        <p:spPr>
          <a:xfrm rot="10800000">
            <a:off x="11366500" y="212596"/>
            <a:ext cx="610310" cy="635505"/>
          </a:xfrm>
          <a:prstGeom prst="corner">
            <a:avLst>
              <a:gd name="adj1" fmla="val 33777"/>
              <a:gd name="adj2" fmla="val 34253"/>
            </a:avLst>
          </a:prstGeom>
          <a:solidFill>
            <a:srgbClr val="005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T"/>
          </a:p>
        </p:txBody>
      </p:sp>
      <p:pic>
        <p:nvPicPr>
          <p:cNvPr id="13" name="Picture 2">
            <a:extLst>
              <a:ext uri="{FF2B5EF4-FFF2-40B4-BE49-F238E27FC236}">
                <a16:creationId xmlns:a16="http://schemas.microsoft.com/office/drawing/2014/main" id="{8E4AE74E-7BD2-8F46-B5A6-37B562BC0D95}"/>
              </a:ext>
            </a:extLst>
          </p:cNvPr>
          <p:cNvPicPr>
            <a:picLocks noChangeAspect="1"/>
          </p:cNvPicPr>
          <p:nvPr userDrawn="1"/>
        </p:nvPicPr>
        <p:blipFill>
          <a:blip r:embed="rId2"/>
          <a:srcRect/>
          <a:stretch/>
        </p:blipFill>
        <p:spPr>
          <a:xfrm>
            <a:off x="400833" y="388308"/>
            <a:ext cx="1111637" cy="635506"/>
          </a:xfrm>
          <a:prstGeom prst="rect">
            <a:avLst/>
          </a:prstGeom>
        </p:spPr>
      </p:pic>
      <p:sp>
        <p:nvSpPr>
          <p:cNvPr id="14" name="CaixaDeTexto 4">
            <a:extLst>
              <a:ext uri="{FF2B5EF4-FFF2-40B4-BE49-F238E27FC236}">
                <a16:creationId xmlns:a16="http://schemas.microsoft.com/office/drawing/2014/main" id="{4258F52A-6B94-9523-FF4A-B56FD1209DEE}"/>
              </a:ext>
            </a:extLst>
          </p:cNvPr>
          <p:cNvSpPr txBox="1"/>
          <p:nvPr userDrawn="1"/>
        </p:nvSpPr>
        <p:spPr>
          <a:xfrm>
            <a:off x="302538" y="6224421"/>
            <a:ext cx="2290176" cy="276999"/>
          </a:xfrm>
          <a:prstGeom prst="rect">
            <a:avLst/>
          </a:prstGeom>
          <a:noFill/>
        </p:spPr>
        <p:txBody>
          <a:bodyPr wrap="square" rtlCol="0">
            <a:spAutoFit/>
          </a:bodyPr>
          <a:lstStyle/>
          <a:p>
            <a:pPr algn="just"/>
            <a:r>
              <a:rPr lang="pt-PT" sz="1200" b="1" spc="120">
                <a:solidFill>
                  <a:schemeClr val="tx1"/>
                </a:solidFill>
              </a:rPr>
              <a:t>www.run-eu.eu</a:t>
            </a:r>
          </a:p>
        </p:txBody>
      </p:sp>
    </p:spTree>
    <p:extLst>
      <p:ext uri="{BB962C8B-B14F-4D97-AF65-F5344CB8AC3E}">
        <p14:creationId xmlns:p14="http://schemas.microsoft.com/office/powerpoint/2010/main" val="3497203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2_Cabeçalho da Secção">
    <p:spTree>
      <p:nvGrpSpPr>
        <p:cNvPr id="1" name=""/>
        <p:cNvGrpSpPr/>
        <p:nvPr/>
      </p:nvGrpSpPr>
      <p:grpSpPr>
        <a:xfrm>
          <a:off x="0" y="0"/>
          <a:ext cx="0" cy="0"/>
          <a:chOff x="0" y="0"/>
          <a:chExt cx="0" cy="0"/>
        </a:xfrm>
      </p:grpSpPr>
      <p:sp>
        <p:nvSpPr>
          <p:cNvPr id="3" name="Picture Placeholder 9">
            <a:extLst>
              <a:ext uri="{FF2B5EF4-FFF2-40B4-BE49-F238E27FC236}">
                <a16:creationId xmlns:a16="http://schemas.microsoft.com/office/drawing/2014/main" id="{F5FF1739-15CE-8D52-15BA-2EA31B95BF8D}"/>
              </a:ext>
            </a:extLst>
          </p:cNvPr>
          <p:cNvSpPr>
            <a:spLocks noGrp="1"/>
          </p:cNvSpPr>
          <p:nvPr>
            <p:ph type="pic" sz="quarter" idx="11"/>
          </p:nvPr>
        </p:nvSpPr>
        <p:spPr>
          <a:xfrm>
            <a:off x="485671" y="2209802"/>
            <a:ext cx="10942207" cy="3864429"/>
          </a:xfrm>
          <a:prstGeom prst="rect">
            <a:avLst/>
          </a:prstGeom>
        </p:spPr>
        <p:txBody>
          <a:bodyPr/>
          <a:lstStyle/>
          <a:p>
            <a:endParaRPr lang="en-PT"/>
          </a:p>
        </p:txBody>
      </p:sp>
      <p:sp>
        <p:nvSpPr>
          <p:cNvPr id="7" name="Title 1">
            <a:extLst>
              <a:ext uri="{FF2B5EF4-FFF2-40B4-BE49-F238E27FC236}">
                <a16:creationId xmlns:a16="http://schemas.microsoft.com/office/drawing/2014/main" id="{585286E8-9F11-867D-02CA-F2A5C9247C85}"/>
              </a:ext>
            </a:extLst>
          </p:cNvPr>
          <p:cNvSpPr>
            <a:spLocks noGrp="1"/>
          </p:cNvSpPr>
          <p:nvPr>
            <p:ph type="title"/>
          </p:nvPr>
        </p:nvSpPr>
        <p:spPr>
          <a:xfrm>
            <a:off x="485671" y="1550070"/>
            <a:ext cx="10942207" cy="477692"/>
          </a:xfrm>
          <a:prstGeom prst="rect">
            <a:avLst/>
          </a:prstGeom>
        </p:spPr>
        <p:txBody>
          <a:bodyPr/>
          <a:lstStyle>
            <a:lvl1pPr>
              <a:defRPr sz="2400" b="1" i="0" cap="all" baseline="0">
                <a:latin typeface="+mn-lt"/>
              </a:defRPr>
            </a:lvl1pPr>
          </a:lstStyle>
          <a:p>
            <a:r>
              <a:rPr lang="en-GB"/>
              <a:t>Click to edit Master title style</a:t>
            </a:r>
            <a:endParaRPr lang="en-PT"/>
          </a:p>
        </p:txBody>
      </p:sp>
      <p:sp>
        <p:nvSpPr>
          <p:cNvPr id="4" name="L-shape 9">
            <a:extLst>
              <a:ext uri="{FF2B5EF4-FFF2-40B4-BE49-F238E27FC236}">
                <a16:creationId xmlns:a16="http://schemas.microsoft.com/office/drawing/2014/main" id="{0475FF7C-6702-E7F5-B4B7-FD41E9EA6A4D}"/>
              </a:ext>
            </a:extLst>
          </p:cNvPr>
          <p:cNvSpPr/>
          <p:nvPr userDrawn="1"/>
        </p:nvSpPr>
        <p:spPr>
          <a:xfrm rot="10800000">
            <a:off x="11366500" y="212596"/>
            <a:ext cx="610310" cy="635505"/>
          </a:xfrm>
          <a:prstGeom prst="corner">
            <a:avLst>
              <a:gd name="adj1" fmla="val 33777"/>
              <a:gd name="adj2" fmla="val 34253"/>
            </a:avLst>
          </a:prstGeom>
          <a:solidFill>
            <a:srgbClr val="005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T"/>
          </a:p>
        </p:txBody>
      </p:sp>
      <p:pic>
        <p:nvPicPr>
          <p:cNvPr id="9" name="Picture 2">
            <a:extLst>
              <a:ext uri="{FF2B5EF4-FFF2-40B4-BE49-F238E27FC236}">
                <a16:creationId xmlns:a16="http://schemas.microsoft.com/office/drawing/2014/main" id="{D61CD79A-5BDD-7670-A3A7-B2EC430ACE50}"/>
              </a:ext>
            </a:extLst>
          </p:cNvPr>
          <p:cNvPicPr>
            <a:picLocks noChangeAspect="1"/>
          </p:cNvPicPr>
          <p:nvPr userDrawn="1"/>
        </p:nvPicPr>
        <p:blipFill>
          <a:blip r:embed="rId2"/>
          <a:srcRect/>
          <a:stretch/>
        </p:blipFill>
        <p:spPr>
          <a:xfrm>
            <a:off x="400833" y="388308"/>
            <a:ext cx="1111637" cy="635506"/>
          </a:xfrm>
          <a:prstGeom prst="rect">
            <a:avLst/>
          </a:prstGeom>
        </p:spPr>
      </p:pic>
      <p:sp>
        <p:nvSpPr>
          <p:cNvPr id="11" name="CaixaDeTexto 4">
            <a:extLst>
              <a:ext uri="{FF2B5EF4-FFF2-40B4-BE49-F238E27FC236}">
                <a16:creationId xmlns:a16="http://schemas.microsoft.com/office/drawing/2014/main" id="{775E2303-EEB2-BA02-F005-4D14BD9D8C64}"/>
              </a:ext>
            </a:extLst>
          </p:cNvPr>
          <p:cNvSpPr txBox="1"/>
          <p:nvPr userDrawn="1"/>
        </p:nvSpPr>
        <p:spPr>
          <a:xfrm>
            <a:off x="302538" y="6224421"/>
            <a:ext cx="2290176" cy="276999"/>
          </a:xfrm>
          <a:prstGeom prst="rect">
            <a:avLst/>
          </a:prstGeom>
          <a:noFill/>
        </p:spPr>
        <p:txBody>
          <a:bodyPr wrap="square" rtlCol="0">
            <a:spAutoFit/>
          </a:bodyPr>
          <a:lstStyle/>
          <a:p>
            <a:pPr algn="just"/>
            <a:r>
              <a:rPr lang="pt-PT" sz="1200" b="1" spc="120">
                <a:solidFill>
                  <a:schemeClr val="tx1"/>
                </a:solidFill>
              </a:rPr>
              <a:t>www.run-eu.eu</a:t>
            </a:r>
          </a:p>
        </p:txBody>
      </p:sp>
    </p:spTree>
    <p:extLst>
      <p:ext uri="{BB962C8B-B14F-4D97-AF65-F5344CB8AC3E}">
        <p14:creationId xmlns:p14="http://schemas.microsoft.com/office/powerpoint/2010/main" val="32095730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3/17/2026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‹nº›</a:t>
            </a:fld>
            <a:endParaRPr lang="en-US"/>
          </a:p>
        </p:txBody>
      </p:sp>
      <p:pic>
        <p:nvPicPr>
          <p:cNvPr id="7" name="Picture 2">
            <a:extLst>
              <a:ext uri="{FF2B5EF4-FFF2-40B4-BE49-F238E27FC236}">
                <a16:creationId xmlns:a16="http://schemas.microsoft.com/office/drawing/2014/main" id="{706DD2F2-CBD8-2B16-8611-81C723EB9AD2}"/>
              </a:ext>
            </a:extLst>
          </p:cNvPr>
          <p:cNvPicPr>
            <a:picLocks noChangeAspect="1"/>
          </p:cNvPicPr>
          <p:nvPr userDrawn="1"/>
        </p:nvPicPr>
        <p:blipFill>
          <a:blip r:embed="rId5"/>
          <a:srcRect/>
          <a:stretch/>
        </p:blipFill>
        <p:spPr>
          <a:xfrm>
            <a:off x="500056" y="375586"/>
            <a:ext cx="1361793" cy="583887"/>
          </a:xfrm>
          <a:prstGeom prst="rect">
            <a:avLst/>
          </a:prstGeom>
        </p:spPr>
      </p:pic>
      <p:sp>
        <p:nvSpPr>
          <p:cNvPr id="8" name="L-shape 9">
            <a:extLst>
              <a:ext uri="{FF2B5EF4-FFF2-40B4-BE49-F238E27FC236}">
                <a16:creationId xmlns:a16="http://schemas.microsoft.com/office/drawing/2014/main" id="{99027B0F-D78D-A8EA-5AD1-34367C24F856}"/>
              </a:ext>
            </a:extLst>
          </p:cNvPr>
          <p:cNvSpPr/>
          <p:nvPr userDrawn="1"/>
        </p:nvSpPr>
        <p:spPr>
          <a:xfrm rot="10800000">
            <a:off x="11093445" y="267634"/>
            <a:ext cx="747649" cy="583886"/>
          </a:xfrm>
          <a:prstGeom prst="corner">
            <a:avLst>
              <a:gd name="adj1" fmla="val 33777"/>
              <a:gd name="adj2" fmla="val 34253"/>
            </a:avLst>
          </a:prstGeom>
          <a:solidFill>
            <a:srgbClr val="005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T" sz="1800"/>
          </a:p>
        </p:txBody>
      </p:sp>
      <p:sp>
        <p:nvSpPr>
          <p:cNvPr id="9" name="CaixaDeTexto 4">
            <a:extLst>
              <a:ext uri="{FF2B5EF4-FFF2-40B4-BE49-F238E27FC236}">
                <a16:creationId xmlns:a16="http://schemas.microsoft.com/office/drawing/2014/main" id="{6D1B40EA-0D25-F6BA-4345-ABED2108CC0D}"/>
              </a:ext>
            </a:extLst>
          </p:cNvPr>
          <p:cNvSpPr txBox="1"/>
          <p:nvPr userDrawn="1"/>
        </p:nvSpPr>
        <p:spPr>
          <a:xfrm>
            <a:off x="420317" y="6205421"/>
            <a:ext cx="3053568" cy="276999"/>
          </a:xfrm>
          <a:prstGeom prst="rect">
            <a:avLst/>
          </a:prstGeom>
          <a:noFill/>
        </p:spPr>
        <p:txBody>
          <a:bodyPr wrap="square" rtlCol="0">
            <a:spAutoFit/>
          </a:bodyPr>
          <a:lstStyle/>
          <a:p>
            <a:pPr algn="just"/>
            <a:r>
              <a:rPr lang="pt-PT" sz="1200" b="1" spc="120"/>
              <a:t>www.run-eu.eu</a:t>
            </a:r>
          </a:p>
        </p:txBody>
      </p:sp>
      <p:sp>
        <p:nvSpPr>
          <p:cNvPr id="10" name="Title 1">
            <a:extLst>
              <a:ext uri="{FF2B5EF4-FFF2-40B4-BE49-F238E27FC236}">
                <a16:creationId xmlns:a16="http://schemas.microsoft.com/office/drawing/2014/main" id="{65446468-20E0-39F9-156C-DA1CC3FD1AA5}"/>
              </a:ext>
            </a:extLst>
          </p:cNvPr>
          <p:cNvSpPr txBox="1">
            <a:spLocks/>
          </p:cNvSpPr>
          <p:nvPr userDrawn="1"/>
        </p:nvSpPr>
        <p:spPr>
          <a:xfrm>
            <a:off x="485671" y="1550070"/>
            <a:ext cx="10942207" cy="477692"/>
          </a:xfrm>
          <a:prstGeom prst="rect">
            <a:avLst/>
          </a:prstGeom>
        </p:spPr>
        <p:txBody>
          <a:bodyPr/>
          <a:lstStyle>
            <a:lvl1pPr algn="l" defTabSz="914400" rtl="0" eaLnBrk="1" latinLnBrk="0" hangingPunct="1">
              <a:lnSpc>
                <a:spcPct val="90000"/>
              </a:lnSpc>
              <a:spcBef>
                <a:spcPct val="0"/>
              </a:spcBef>
              <a:buNone/>
              <a:defRPr sz="2400" b="1" i="0" kern="1200" cap="all" baseline="0">
                <a:solidFill>
                  <a:schemeClr val="tx1"/>
                </a:solidFill>
                <a:latin typeface="+mn-lt"/>
                <a:ea typeface="+mj-ea"/>
                <a:cs typeface="+mj-cs"/>
              </a:defRPr>
            </a:lvl1pPr>
          </a:lstStyle>
          <a:p>
            <a:r>
              <a:rPr lang="en-GB" sz="2400"/>
              <a:t>Click to edit Master title style</a:t>
            </a:r>
            <a:endParaRPr lang="en-PT" sz="2400"/>
          </a:p>
        </p:txBody>
      </p:sp>
      <p:sp>
        <p:nvSpPr>
          <p:cNvPr id="11" name="Text Placeholder 3">
            <a:extLst>
              <a:ext uri="{FF2B5EF4-FFF2-40B4-BE49-F238E27FC236}">
                <a16:creationId xmlns:a16="http://schemas.microsoft.com/office/drawing/2014/main" id="{3578AF68-6CCB-74D8-3332-10CE487063AE}"/>
              </a:ext>
            </a:extLst>
          </p:cNvPr>
          <p:cNvSpPr txBox="1">
            <a:spLocks/>
          </p:cNvSpPr>
          <p:nvPr userDrawn="1"/>
        </p:nvSpPr>
        <p:spPr>
          <a:xfrm>
            <a:off x="500055" y="2209800"/>
            <a:ext cx="10927823" cy="3810000"/>
          </a:xfrm>
          <a:prstGeom prst="rect">
            <a:avLst/>
          </a:prstGeom>
        </p:spPr>
        <p:txBody>
          <a:bodyPr/>
          <a:lstStyle>
            <a:lvl1pPr marL="257175" indent="-257175" algn="l" defTabSz="914400" rtl="0" eaLnBrk="1" latinLnBrk="0" hangingPunct="1">
              <a:lnSpc>
                <a:spcPct val="150000"/>
              </a:lnSpc>
              <a:spcBef>
                <a:spcPts val="1000"/>
              </a:spcBef>
              <a:buFont typeface="Arial" panose="020B0604020202020204" pitchFamily="34" charset="0"/>
              <a:buChar char="•"/>
              <a:defRPr sz="1500" kern="1200" baseline="0">
                <a:solidFill>
                  <a:schemeClr val="tx1"/>
                </a:solidFill>
                <a:latin typeface="+mn-lt"/>
                <a:ea typeface="+mn-ea"/>
                <a:cs typeface="+mn-cs"/>
              </a:defRPr>
            </a:lvl1pPr>
            <a:lvl2pPr marL="600075" indent="-257175" algn="l" defTabSz="914400" rtl="0" eaLnBrk="1" latinLnBrk="0" hangingPunct="1">
              <a:lnSpc>
                <a:spcPct val="150000"/>
              </a:lnSpc>
              <a:spcBef>
                <a:spcPts val="500"/>
              </a:spcBef>
              <a:buFont typeface="Arial" panose="020B0604020202020204" pitchFamily="34" charset="0"/>
              <a:buChar char="•"/>
              <a:defRPr sz="1500" kern="1200" baseline="0">
                <a:solidFill>
                  <a:schemeClr val="tx1"/>
                </a:solidFill>
                <a:latin typeface="+mn-lt"/>
                <a:ea typeface="+mn-ea"/>
                <a:cs typeface="+mn-cs"/>
              </a:defRPr>
            </a:lvl2pPr>
            <a:lvl3pPr marL="942975" indent="-257175" algn="l" defTabSz="914400" rtl="0" eaLnBrk="1" latinLnBrk="0" hangingPunct="1">
              <a:lnSpc>
                <a:spcPct val="150000"/>
              </a:lnSpc>
              <a:spcBef>
                <a:spcPts val="500"/>
              </a:spcBef>
              <a:buFont typeface="Arial" panose="020B0604020202020204" pitchFamily="34" charset="0"/>
              <a:buChar char="•"/>
              <a:defRPr sz="1500" kern="1200" baseline="0">
                <a:solidFill>
                  <a:schemeClr val="tx1"/>
                </a:solidFill>
                <a:latin typeface="+mn-lt"/>
                <a:ea typeface="+mn-ea"/>
                <a:cs typeface="+mn-cs"/>
              </a:defRPr>
            </a:lvl3pPr>
            <a:lvl4pPr marL="1285875" indent="-257175" algn="l" defTabSz="914400" rtl="0" eaLnBrk="1" latinLnBrk="0" hangingPunct="1">
              <a:lnSpc>
                <a:spcPct val="150000"/>
              </a:lnSpc>
              <a:spcBef>
                <a:spcPts val="500"/>
              </a:spcBef>
              <a:buFont typeface="Arial" panose="020B0604020202020204" pitchFamily="34" charset="0"/>
              <a:buChar char="•"/>
              <a:defRPr sz="1500" kern="1200" baseline="0">
                <a:solidFill>
                  <a:schemeClr val="tx1"/>
                </a:solidFill>
                <a:latin typeface="+mn-lt"/>
                <a:ea typeface="+mn-ea"/>
                <a:cs typeface="+mn-cs"/>
              </a:defRPr>
            </a:lvl4pPr>
            <a:lvl5pPr marL="1628775" indent="-257175" algn="l" defTabSz="914400" rtl="0" eaLnBrk="1" latinLnBrk="0" hangingPunct="1">
              <a:lnSpc>
                <a:spcPct val="150000"/>
              </a:lnSpc>
              <a:spcBef>
                <a:spcPts val="500"/>
              </a:spcBef>
              <a:buFont typeface="Arial" panose="020B0604020202020204" pitchFamily="34" charset="0"/>
              <a:buChar char="•"/>
              <a:defRPr sz="15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500"/>
              <a:t>Click to edit Master text styles</a:t>
            </a:r>
          </a:p>
          <a:p>
            <a:pPr lvl="1"/>
            <a:r>
              <a:rPr lang="en-GB" sz="1500"/>
              <a:t>Second level</a:t>
            </a:r>
          </a:p>
          <a:p>
            <a:pPr lvl="2"/>
            <a:r>
              <a:rPr lang="en-GB" sz="1500"/>
              <a:t>Third level</a:t>
            </a:r>
          </a:p>
          <a:p>
            <a:pPr lvl="3"/>
            <a:r>
              <a:rPr lang="en-GB" sz="1500"/>
              <a:t>Fourth level</a:t>
            </a:r>
          </a:p>
          <a:p>
            <a:pPr lvl="4"/>
            <a:r>
              <a:rPr lang="en-GB" sz="1500"/>
              <a:t>Fifth level</a:t>
            </a:r>
            <a:endParaRPr lang="en-PT" sz="1500"/>
          </a:p>
        </p:txBody>
      </p:sp>
    </p:spTree>
    <p:extLst>
      <p:ext uri="{BB962C8B-B14F-4D97-AF65-F5344CB8AC3E}">
        <p14:creationId xmlns:p14="http://schemas.microsoft.com/office/powerpoint/2010/main" val="1102688114"/>
      </p:ext>
    </p:extLst>
  </p:cSld>
  <p:clrMap bg1="lt1" tx1="dk1" bg2="lt2" tx2="dk2" accent1="accent1" accent2="accent2" accent3="accent3" accent4="accent4" accent5="accent5" accent6="accent6" hlink="hlink" folHlink="folHlink"/>
  <p:sldLayoutIdLst>
    <p:sldLayoutId id="2147483684" r:id="rId1"/>
    <p:sldLayoutId id="2147483670" r:id="rId2"/>
    <p:sldLayoutId id="214748367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82797-A67A-0CE0-DF8A-B26CAE623E8B}"/>
              </a:ext>
            </a:extLst>
          </p:cNvPr>
          <p:cNvSpPr>
            <a:spLocks noGrp="1"/>
          </p:cNvSpPr>
          <p:nvPr>
            <p:ph type="title"/>
          </p:nvPr>
        </p:nvSpPr>
        <p:spPr>
          <a:xfrm>
            <a:off x="564367" y="2761059"/>
            <a:ext cx="8486916" cy="1290242"/>
          </a:xfrm>
        </p:spPr>
        <p:txBody>
          <a:bodyPr/>
          <a:lstStyle/>
          <a:p>
            <a:r>
              <a:rPr lang="en-GB"/>
              <a:t>title</a:t>
            </a:r>
            <a:endParaRPr lang="en-GB" dirty="0"/>
          </a:p>
        </p:txBody>
      </p:sp>
      <p:sp>
        <p:nvSpPr>
          <p:cNvPr id="3" name="Text Placeholder 2">
            <a:extLst>
              <a:ext uri="{FF2B5EF4-FFF2-40B4-BE49-F238E27FC236}">
                <a16:creationId xmlns:a16="http://schemas.microsoft.com/office/drawing/2014/main" id="{399D6AA5-63C8-0ED2-5AC6-07EA54F10172}"/>
              </a:ext>
            </a:extLst>
          </p:cNvPr>
          <p:cNvSpPr>
            <a:spLocks noGrp="1"/>
          </p:cNvSpPr>
          <p:nvPr>
            <p:ph type="body" sz="quarter" idx="4294967295"/>
          </p:nvPr>
        </p:nvSpPr>
        <p:spPr>
          <a:xfrm>
            <a:off x="556298" y="4139247"/>
            <a:ext cx="5954231" cy="622300"/>
          </a:xfrm>
        </p:spPr>
        <p:txBody>
          <a:bodyPr vert="horz" lIns="91440" tIns="45720" rIns="91440" bIns="45720" rtlCol="0" anchor="t">
            <a:normAutofit/>
          </a:bodyPr>
          <a:lstStyle/>
          <a:p>
            <a:pPr marL="0" indent="0">
              <a:buNone/>
            </a:pPr>
            <a:r>
              <a:rPr lang="en-GB" sz="1600">
                <a:ea typeface="Calibri"/>
                <a:cs typeface="Calibri"/>
              </a:rPr>
              <a:t>DAY.MONTH.YEAR</a:t>
            </a:r>
            <a:endParaRPr lang="en-GB" sz="1600" dirty="0">
              <a:ea typeface="Calibri"/>
              <a:cs typeface="Calibri"/>
            </a:endParaRPr>
          </a:p>
        </p:txBody>
      </p:sp>
    </p:spTree>
    <p:extLst>
      <p:ext uri="{BB962C8B-B14F-4D97-AF65-F5344CB8AC3E}">
        <p14:creationId xmlns:p14="http://schemas.microsoft.com/office/powerpoint/2010/main" val="363987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Texto 1">
            <a:extLst>
              <a:ext uri="{FF2B5EF4-FFF2-40B4-BE49-F238E27FC236}">
                <a16:creationId xmlns:a16="http://schemas.microsoft.com/office/drawing/2014/main" id="{725028DC-88E0-49E6-E711-1BEDA2AB639C}"/>
              </a:ext>
            </a:extLst>
          </p:cNvPr>
          <p:cNvSpPr>
            <a:spLocks noGrp="1"/>
          </p:cNvSpPr>
          <p:nvPr>
            <p:ph type="body" sz="quarter" idx="10"/>
          </p:nvPr>
        </p:nvSpPr>
        <p:spPr/>
        <p:txBody>
          <a:bodyPr/>
          <a:lstStyle/>
          <a:p>
            <a:endParaRPr lang="pt-PT"/>
          </a:p>
        </p:txBody>
      </p:sp>
      <p:sp>
        <p:nvSpPr>
          <p:cNvPr id="3" name="Marcador de Posição da Imagem 2">
            <a:extLst>
              <a:ext uri="{FF2B5EF4-FFF2-40B4-BE49-F238E27FC236}">
                <a16:creationId xmlns:a16="http://schemas.microsoft.com/office/drawing/2014/main" id="{5FBDED0C-F357-6143-3373-A28DC85FB058}"/>
              </a:ext>
            </a:extLst>
          </p:cNvPr>
          <p:cNvSpPr>
            <a:spLocks noGrp="1"/>
          </p:cNvSpPr>
          <p:nvPr>
            <p:ph type="pic" sz="quarter" idx="11"/>
          </p:nvPr>
        </p:nvSpPr>
        <p:spPr/>
        <p:txBody>
          <a:bodyPr/>
          <a:lstStyle/>
          <a:p>
            <a:endParaRPr lang="pt-PT"/>
          </a:p>
        </p:txBody>
      </p:sp>
      <p:sp>
        <p:nvSpPr>
          <p:cNvPr id="4" name="Título 3">
            <a:extLst>
              <a:ext uri="{FF2B5EF4-FFF2-40B4-BE49-F238E27FC236}">
                <a16:creationId xmlns:a16="http://schemas.microsoft.com/office/drawing/2014/main" id="{F7A5CEC3-DD2B-4F11-854B-B6D2E3B3FB22}"/>
              </a:ext>
            </a:extLst>
          </p:cNvPr>
          <p:cNvSpPr>
            <a:spLocks noGrp="1"/>
          </p:cNvSpPr>
          <p:nvPr>
            <p:ph type="title"/>
          </p:nvPr>
        </p:nvSpPr>
        <p:spPr/>
        <p:txBody>
          <a:bodyPr/>
          <a:lstStyle/>
          <a:p>
            <a:r>
              <a:rPr lang="pt-PT">
                <a:ea typeface="Calibri"/>
                <a:cs typeface="Calibri"/>
              </a:rPr>
              <a:t>Click to add title</a:t>
            </a:r>
            <a:endParaRPr lang="pt-PT"/>
          </a:p>
        </p:txBody>
      </p:sp>
    </p:spTree>
    <p:extLst>
      <p:ext uri="{BB962C8B-B14F-4D97-AF65-F5344CB8AC3E}">
        <p14:creationId xmlns:p14="http://schemas.microsoft.com/office/powerpoint/2010/main" val="1941776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Texto 1">
            <a:extLst>
              <a:ext uri="{FF2B5EF4-FFF2-40B4-BE49-F238E27FC236}">
                <a16:creationId xmlns:a16="http://schemas.microsoft.com/office/drawing/2014/main" id="{17252015-975D-9973-C6DA-0D008A0253E3}"/>
              </a:ext>
            </a:extLst>
          </p:cNvPr>
          <p:cNvSpPr>
            <a:spLocks noGrp="1"/>
          </p:cNvSpPr>
          <p:nvPr>
            <p:ph type="body" sz="quarter" idx="10"/>
          </p:nvPr>
        </p:nvSpPr>
        <p:spPr/>
        <p:txBody>
          <a:bodyPr/>
          <a:lstStyle/>
          <a:p>
            <a:endParaRPr lang="pt-PT"/>
          </a:p>
        </p:txBody>
      </p:sp>
      <p:sp>
        <p:nvSpPr>
          <p:cNvPr id="3" name="Marcador de Posição da Imagem 2">
            <a:extLst>
              <a:ext uri="{FF2B5EF4-FFF2-40B4-BE49-F238E27FC236}">
                <a16:creationId xmlns:a16="http://schemas.microsoft.com/office/drawing/2014/main" id="{9644198E-CBDD-A9D8-A6BA-F8109A9D0DC2}"/>
              </a:ext>
            </a:extLst>
          </p:cNvPr>
          <p:cNvSpPr>
            <a:spLocks noGrp="1"/>
          </p:cNvSpPr>
          <p:nvPr>
            <p:ph type="pic" sz="quarter" idx="11"/>
          </p:nvPr>
        </p:nvSpPr>
        <p:spPr/>
        <p:txBody>
          <a:bodyPr/>
          <a:lstStyle/>
          <a:p>
            <a:endParaRPr lang="pt-PT"/>
          </a:p>
        </p:txBody>
      </p:sp>
      <p:sp>
        <p:nvSpPr>
          <p:cNvPr id="4" name="Título 3">
            <a:extLst>
              <a:ext uri="{FF2B5EF4-FFF2-40B4-BE49-F238E27FC236}">
                <a16:creationId xmlns:a16="http://schemas.microsoft.com/office/drawing/2014/main" id="{34CD4312-1DAA-2EE1-90BC-F0834722EF19}"/>
              </a:ext>
            </a:extLst>
          </p:cNvPr>
          <p:cNvSpPr>
            <a:spLocks noGrp="1"/>
          </p:cNvSpPr>
          <p:nvPr>
            <p:ph type="title"/>
          </p:nvPr>
        </p:nvSpPr>
        <p:spPr/>
        <p:txBody>
          <a:bodyPr/>
          <a:lstStyle/>
          <a:p>
            <a:endParaRPr lang="pt-PT"/>
          </a:p>
        </p:txBody>
      </p:sp>
    </p:spTree>
    <p:extLst>
      <p:ext uri="{BB962C8B-B14F-4D97-AF65-F5344CB8AC3E}">
        <p14:creationId xmlns:p14="http://schemas.microsoft.com/office/powerpoint/2010/main" val="246330185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2caeb79-f7a2-41d6-aa87-8caad6cf7173">
      <Terms xmlns="http://schemas.microsoft.com/office/infopath/2007/PartnerControls"/>
    </lcf76f155ced4ddcb4097134ff3c332f>
    <TaxCatchAll xmlns="df18fa7f-affc-4498-b7c8-69fb1a5bda11" xsi:nil="true"/>
    <Sensitivematerial xmlns="62caeb79-f7a2-41d6-aa87-8caad6cf7173" xsi:nil="true"/>
    <USETHIS xmlns="62caeb79-f7a2-41d6-aa87-8caad6cf7173">true</USETHI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595E98D1164AC449BD67039DD9BA7689" ma:contentTypeVersion="23" ma:contentTypeDescription="Criar um novo documento." ma:contentTypeScope="" ma:versionID="ba4f2e9198d910bf1aec11e29c3e1218">
  <xsd:schema xmlns:xsd="http://www.w3.org/2001/XMLSchema" xmlns:xs="http://www.w3.org/2001/XMLSchema" xmlns:p="http://schemas.microsoft.com/office/2006/metadata/properties" xmlns:ns2="62caeb79-f7a2-41d6-aa87-8caad6cf7173" xmlns:ns3="df18fa7f-affc-4498-b7c8-69fb1a5bda11" targetNamespace="http://schemas.microsoft.com/office/2006/metadata/properties" ma:root="true" ma:fieldsID="d3096a2de9cb234f61ed27305c4d08d9" ns2:_="" ns3:_="">
    <xsd:import namespace="62caeb79-f7a2-41d6-aa87-8caad6cf7173"/>
    <xsd:import namespace="df18fa7f-affc-4498-b7c8-69fb1a5bda1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Sensitivematerial" minOccurs="0"/>
                <xsd:element ref="ns2:MediaServiceLocation" minOccurs="0"/>
                <xsd:element ref="ns2:MediaServiceBillingMetadata" minOccurs="0"/>
                <xsd:element ref="ns2:USETHI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2caeb79-f7a2-41d6-aa87-8caad6cf71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Etiquetas de Imagem" ma:readOnly="false" ma:fieldId="{5cf76f15-5ced-4ddc-b409-7134ff3c332f}" ma:taxonomyMulti="true" ma:sspId="f0396e7a-732d-4a61-9fbd-863d6f9cceb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Sensitivematerial" ma:index="22" nillable="true" ma:displayName="Sensitive material" ma:format="RadioButtons" ma:internalName="Sensitivematerial">
      <xsd:simpleType>
        <xsd:restriction base="dms:Choice">
          <xsd:enumeration value="Sensitive"/>
        </xsd:restriction>
      </xsd:simpleType>
    </xsd:element>
    <xsd:element name="MediaServiceLocation" ma:index="23" nillable="true" ma:displayName="Location" ma:indexed="true" ma:internalName="MediaServiceLocation" ma:readOnly="true">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USETHIS" ma:index="25" nillable="true" ma:displayName="USE THIS" ma:default="1" ma:format="Dropdown" ma:internalName="USETHIS">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f18fa7f-affc-4498-b7c8-69fb1a5bda1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80aba2d-f005-4f67-b787-270a20d03284}" ma:internalName="TaxCatchAll" ma:showField="CatchAllData" ma:web="df18fa7f-affc-4498-b7c8-69fb1a5bda11">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talhes de Partilhado Com"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244310B-DCA5-4D61-B51A-FDFBC0A4532F}">
  <ds:schemaRefs>
    <ds:schemaRef ds:uri="http://purl.org/dc/dcmitype/"/>
    <ds:schemaRef ds:uri="http://schemas.openxmlformats.org/package/2006/metadata/core-properties"/>
    <ds:schemaRef ds:uri="http://purl.org/dc/terms/"/>
    <ds:schemaRef ds:uri="62caeb79-f7a2-41d6-aa87-8caad6cf7173"/>
    <ds:schemaRef ds:uri="df18fa7f-affc-4498-b7c8-69fb1a5bda11"/>
    <ds:schemaRef ds:uri="http://www.w3.org/XML/1998/namespace"/>
    <ds:schemaRef ds:uri="http://schemas.microsoft.com/office/2006/documentManagement/types"/>
    <ds:schemaRef ds:uri="http://purl.org/dc/elements/1.1/"/>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D80AF10F-0E60-4A6B-9CD2-09160638CBFB}">
  <ds:schemaRefs>
    <ds:schemaRef ds:uri="http://schemas.microsoft.com/sharepoint/v3/contenttype/forms"/>
  </ds:schemaRefs>
</ds:datastoreItem>
</file>

<file path=customXml/itemProps3.xml><?xml version="1.0" encoding="utf-8"?>
<ds:datastoreItem xmlns:ds="http://schemas.openxmlformats.org/officeDocument/2006/customXml" ds:itemID="{9095F813-487A-4B17-8A4A-34E56D9BCAB0}"/>
</file>

<file path=docMetadata/LabelInfo.xml><?xml version="1.0" encoding="utf-8"?>
<clbl:labelList xmlns:clbl="http://schemas.microsoft.com/office/2020/mipLabelMetadata">
  <clbl:label id="{536b85ad-a448-4186-a9af-e3ccad3302c5}" enabled="0" method="" siteId="{536b85ad-a448-4186-a9af-e3ccad3302c5}" removed="1"/>
</clbl:labelList>
</file>

<file path=docProps/app.xml><?xml version="1.0" encoding="utf-8"?>
<Properties xmlns="http://schemas.openxmlformats.org/officeDocument/2006/extended-properties" xmlns:vt="http://schemas.openxmlformats.org/officeDocument/2006/docPropsVTypes">
  <Template>Office 2013 - 2022 Theme</Template>
  <TotalTime>181</TotalTime>
  <Words>7</Words>
  <Application>Microsoft Office PowerPoint</Application>
  <PresentationFormat>Ecrã Panorâmico</PresentationFormat>
  <Paragraphs>3</Paragraphs>
  <Slides>3</Slides>
  <Notes>1</Notes>
  <HiddenSlides>0</HiddenSlides>
  <MMClips>0</MMClips>
  <ScaleCrop>false</ScaleCrop>
  <HeadingPairs>
    <vt:vector size="4" baseType="variant">
      <vt:variant>
        <vt:lpstr>Tema</vt:lpstr>
      </vt:variant>
      <vt:variant>
        <vt:i4>1</vt:i4>
      </vt:variant>
      <vt:variant>
        <vt:lpstr>Títulos dos diapositivos</vt:lpstr>
      </vt:variant>
      <vt:variant>
        <vt:i4>3</vt:i4>
      </vt:variant>
    </vt:vector>
  </HeadingPairs>
  <TitlesOfParts>
    <vt:vector size="4" baseType="lpstr">
      <vt:lpstr>Office 2013 - 2022 Theme</vt:lpstr>
      <vt:lpstr>title</vt:lpstr>
      <vt:lpstr>Click to add title</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delivering future and advanced  skills for societal transformation  in the eu regions</dc:title>
  <dc:creator/>
  <cp:lastModifiedBy>Delfina de Bastos Sousa</cp:lastModifiedBy>
  <cp:revision>17</cp:revision>
  <dcterms:created xsi:type="dcterms:W3CDTF">2021-01-25T16:50:28Z</dcterms:created>
  <dcterms:modified xsi:type="dcterms:W3CDTF">2026-03-17T09:56:35Z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0x010100595E98D1164AC449BD67039DD9BA7689</vt:lpwstr>
  </property>
  <property fmtid="{D5CDD505-2E9C-101B-9397-08002B2CF9AE}" pid="3" name="MediaServiceImageTags">
    <vt:lpwstr/>
  </property>
</Properties>
</file>